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2.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media/image24.jpeg" ContentType="image/jpeg"/>
  <Override PartName="/ppt/media/image23.jpeg" ContentType="image/jpeg"/>
  <Override PartName="/ppt/media/image21.jpeg" ContentType="image/jpeg"/>
  <Override PartName="/ppt/media/image20.jpeg" ContentType="image/jpeg"/>
  <Override PartName="/ppt/media/image17.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25.png" ContentType="image/png"/>
  <Override PartName="/ppt/media/image22.png" ContentType="image/png"/>
  <Override PartName="/ppt/media/image19.png" ContentType="image/png"/>
  <Override PartName="/ppt/media/image18.png" ContentType="image/png"/>
  <Override PartName="/ppt/media/image6.jpeg" ContentType="image/jpeg"/>
  <Override PartName="/ppt/media/image5.jpeg" ContentType="image/jpeg"/>
  <Override PartName="/ppt/media/image4.jpeg" ContentType="image/jpeg"/>
  <Override PartName="/ppt/media/image14.png" ContentType="image/png"/>
  <Override PartName="/ppt/media/image3.jpeg" ContentType="image/jpeg"/>
  <Override PartName="/ppt/media/image1.jpeg" ContentType="image/jpeg"/>
  <Override PartName="/ppt/media/image2.jpeg" ContentType="image/jpeg"/>
  <Override PartName="/ppt/media/image7.jpeg" ContentType="image/jpeg"/>
  <Override PartName="/ppt/media/image8.jpeg" ContentType="image/jpeg"/>
  <Override PartName="/ppt/media/image9.jpeg" ContentType="image/jpeg"/>
  <Override PartName="/ppt/media/image16.png" ContentType="image/png"/>
  <Override PartName="/ppt/media/image26.wmf" ContentType="image/x-wmf"/>
  <Override PartName="/ppt/media/image15.gif" ContentType="image/gif"/>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216000" y="812520"/>
            <a:ext cx="7127280" cy="4008960"/>
          </a:xfrm>
          <a:prstGeom prst="rect">
            <a:avLst/>
          </a:prstGeom>
        </p:spPr>
        <p:txBody>
          <a:bodyPr lIns="0" rIns="0" tIns="0" bIns="0" anchor="ctr"/>
          <a:p>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422"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Click to edit the notes format</a:t>
            </a:r>
            <a:endParaRPr b="0" lang="en-GB" sz="2000" spc="-1" strike="noStrike">
              <a:latin typeface="Arial"/>
            </a:endParaRPr>
          </a:p>
        </p:txBody>
      </p:sp>
      <p:sp>
        <p:nvSpPr>
          <p:cNvPr id="423" name="PlaceHolder 3"/>
          <p:cNvSpPr>
            <a:spLocks noGrp="1"/>
          </p:cNvSpPr>
          <p:nvPr>
            <p:ph type="hdr"/>
          </p:nvPr>
        </p:nvSpPr>
        <p:spPr>
          <a:xfrm>
            <a:off x="0" y="0"/>
            <a:ext cx="3280680" cy="534240"/>
          </a:xfrm>
          <a:prstGeom prst="rect">
            <a:avLst/>
          </a:prstGeom>
        </p:spPr>
        <p:txBody>
          <a:bodyPr lIns="0" rIns="0" tIns="0" bIns="0"/>
          <a:p>
            <a:r>
              <a:rPr b="0" lang="en-GB" sz="1400" spc="-1" strike="noStrike">
                <a:latin typeface="Times New Roman"/>
              </a:rPr>
              <a:t>&lt;header&gt;</a:t>
            </a:r>
            <a:endParaRPr b="0" lang="en-GB" sz="1400" spc="-1" strike="noStrike">
              <a:latin typeface="Times New Roman"/>
            </a:endParaRPr>
          </a:p>
        </p:txBody>
      </p:sp>
      <p:sp>
        <p:nvSpPr>
          <p:cNvPr id="424" name="PlaceHolder 4"/>
          <p:cNvSpPr>
            <a:spLocks noGrp="1"/>
          </p:cNvSpPr>
          <p:nvPr>
            <p:ph type="dt"/>
          </p:nvPr>
        </p:nvSpPr>
        <p:spPr>
          <a:xfrm>
            <a:off x="4278960" y="0"/>
            <a:ext cx="3280680" cy="534240"/>
          </a:xfrm>
          <a:prstGeom prst="rect">
            <a:avLst/>
          </a:prstGeom>
        </p:spPr>
        <p:txBody>
          <a:bodyPr lIns="0" rIns="0" tIns="0" bIns="0"/>
          <a:p>
            <a:pPr algn="r"/>
            <a:r>
              <a:rPr b="0" lang="en-GB" sz="1400" spc="-1" strike="noStrike">
                <a:latin typeface="Times New Roman"/>
              </a:rPr>
              <a:t>&lt;date/time&gt;</a:t>
            </a:r>
            <a:endParaRPr b="0" lang="en-GB" sz="1400" spc="-1" strike="noStrike">
              <a:latin typeface="Times New Roman"/>
            </a:endParaRPr>
          </a:p>
        </p:txBody>
      </p:sp>
      <p:sp>
        <p:nvSpPr>
          <p:cNvPr id="425" name="PlaceHolder 5"/>
          <p:cNvSpPr>
            <a:spLocks noGrp="1"/>
          </p:cNvSpPr>
          <p:nvPr>
            <p:ph type="ftr"/>
          </p:nvPr>
        </p:nvSpPr>
        <p:spPr>
          <a:xfrm>
            <a:off x="0" y="10157400"/>
            <a:ext cx="3280680" cy="534240"/>
          </a:xfrm>
          <a:prstGeom prst="rect">
            <a:avLst/>
          </a:prstGeom>
        </p:spPr>
        <p:txBody>
          <a:bodyPr lIns="0" rIns="0" tIns="0" bIns="0" anchor="b"/>
          <a:p>
            <a:r>
              <a:rPr b="0" lang="en-GB" sz="1400" spc="-1" strike="noStrike">
                <a:latin typeface="Times New Roman"/>
              </a:rPr>
              <a:t>&lt;footer&gt;</a:t>
            </a:r>
            <a:endParaRPr b="0" lang="en-GB" sz="1400" spc="-1" strike="noStrike">
              <a:latin typeface="Times New Roman"/>
            </a:endParaRPr>
          </a:p>
        </p:txBody>
      </p:sp>
      <p:sp>
        <p:nvSpPr>
          <p:cNvPr id="426" name="PlaceHolder 6"/>
          <p:cNvSpPr>
            <a:spLocks noGrp="1"/>
          </p:cNvSpPr>
          <p:nvPr>
            <p:ph type="sldNum"/>
          </p:nvPr>
        </p:nvSpPr>
        <p:spPr>
          <a:xfrm>
            <a:off x="4278960" y="10157400"/>
            <a:ext cx="3280680" cy="534240"/>
          </a:xfrm>
          <a:prstGeom prst="rect">
            <a:avLst/>
          </a:prstGeom>
        </p:spPr>
        <p:txBody>
          <a:bodyPr lIns="0" rIns="0" tIns="0" bIns="0" anchor="b"/>
          <a:p>
            <a:pPr algn="r"/>
            <a:fld id="{C43C2DF6-D312-4C64-8990-7CCFD611B532}"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216000" y="812520"/>
            <a:ext cx="7127280" cy="4008960"/>
          </a:xfrm>
          <a:prstGeom prst="rect">
            <a:avLst/>
          </a:prstGeom>
        </p:spPr>
      </p:sp>
      <p:sp>
        <p:nvSpPr>
          <p:cNvPr id="506"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First coined in 2009 in Belgium, DevOpsDays</a:t>
            </a:r>
            <a:endParaRPr b="0" lang="en-GB"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216000" y="812520"/>
            <a:ext cx="7127280" cy="4008960"/>
          </a:xfrm>
          <a:prstGeom prst="rect">
            <a:avLst/>
          </a:prstGeom>
        </p:spPr>
      </p:sp>
      <p:sp>
        <p:nvSpPr>
          <p:cNvPr id="520"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To the chagrin of my colleagues, I’m going to suggest Site Reliability Engineering is one way to apply DevOps practices.</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Google, 2003</a:t>
            </a:r>
            <a:endParaRPr b="0" lang="en-GB"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sldImg"/>
          </p:nvPr>
        </p:nvSpPr>
        <p:spPr>
          <a:xfrm>
            <a:off x="216000" y="812520"/>
            <a:ext cx="7127280" cy="4008960"/>
          </a:xfrm>
          <a:prstGeom prst="rect">
            <a:avLst/>
          </a:prstGeom>
        </p:spPr>
      </p:sp>
      <p:sp>
        <p:nvSpPr>
          <p:cNvPr id="508"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Go further</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If you start at a commit, lead time less of a metric. Also too late to work together.</a:t>
            </a:r>
            <a:endParaRPr b="0" lang="en-GB"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216000" y="812520"/>
            <a:ext cx="7127280" cy="4008960"/>
          </a:xfrm>
          <a:prstGeom prst="rect">
            <a:avLst/>
          </a:prstGeom>
        </p:spPr>
      </p:sp>
      <p:sp>
        <p:nvSpPr>
          <p:cNvPr id="510"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Medicine</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Devs are chaos</a:t>
            </a:r>
            <a:endParaRPr b="0" lang="en-GB"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216000" y="812520"/>
            <a:ext cx="7127280" cy="4008960"/>
          </a:xfrm>
          <a:prstGeom prst="rect">
            <a:avLst/>
          </a:prstGeom>
        </p:spPr>
      </p:sp>
      <p:sp>
        <p:nvSpPr>
          <p:cNvPr id="512"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It's not Dev now having to do Ops too.</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It's not Ops no longer having a job</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It's not outsourcing all your sysadmin work</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It's not just tooling</a:t>
            </a:r>
            <a:endParaRPr b="0" lang="en-GB"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216000" y="812520"/>
            <a:ext cx="7127280" cy="4008960"/>
          </a:xfrm>
          <a:prstGeom prst="rect">
            <a:avLst/>
          </a:prstGeom>
        </p:spPr>
      </p:sp>
      <p:sp>
        <p:nvSpPr>
          <p:cNvPr id="514"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Agile isn’t binary</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Think back to summer placements</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Hands up who spoke to their customers?</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Hands up who knew they had an Ops team?</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What was your lead time?</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Did you ever pivot?</a:t>
            </a:r>
            <a:endParaRPr b="0" lang="en-GB" sz="2000" spc="-1" strike="noStrike">
              <a:latin typeface="Arial"/>
            </a:endParaRPr>
          </a:p>
          <a:p>
            <a:endParaRPr b="0" lang="en-GB"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216000" y="812520"/>
            <a:ext cx="7127280" cy="4008960"/>
          </a:xfrm>
          <a:prstGeom prst="rect">
            <a:avLst/>
          </a:prstGeom>
        </p:spPr>
      </p:sp>
      <p:sp>
        <p:nvSpPr>
          <p:cNvPr id="516"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Cross functional teams</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Explain each role</a:t>
            </a:r>
            <a:endParaRPr b="0" lang="en-GB"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216000" y="812520"/>
            <a:ext cx="7127280" cy="4008960"/>
          </a:xfrm>
          <a:prstGeom prst="rect">
            <a:avLst/>
          </a:prstGeom>
        </p:spPr>
      </p:sp>
      <p:sp>
        <p:nvSpPr>
          <p:cNvPr id="518"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Most famous: World War II</a:t>
            </a:r>
            <a:endParaRPr b="0" lang="en-GB" sz="2000" spc="-1" strike="noStrike">
              <a:latin typeface="Arial"/>
            </a:endParaRPr>
          </a:p>
          <a:p>
            <a:r>
              <a:rPr b="0" lang="en-GB" sz="2000" spc="-1" strike="noStrike">
                <a:latin typeface="Arial"/>
              </a:rPr>
              <a:t>-</a:t>
            </a:r>
            <a:endParaRPr b="0" lang="en-GB" sz="2000" spc="-1" strike="noStrike">
              <a:latin typeface="Arial"/>
            </a:endParaRPr>
          </a:p>
          <a:p>
            <a:r>
              <a:rPr b="0" lang="en-GB" sz="2000" spc="-1" strike="noStrike">
                <a:latin typeface="Arial"/>
              </a:rPr>
              <a:t>Islands in the Pacific Ocean</a:t>
            </a:r>
            <a:endParaRPr b="0" lang="en-GB"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4"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5"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13"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14"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18"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19"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20"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22"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23"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24"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26"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27"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28"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30"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31"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33"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34"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35"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36"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38"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39"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40"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41"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42"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43"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7"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8"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9"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0"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47"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49"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51"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52"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56"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57"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58"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60"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61"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62"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64"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65"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66"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68"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69"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71"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2"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3"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4"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2"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3"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4"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5"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6"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76"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7"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8"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79"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80"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81"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86"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88"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90"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91"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95"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96"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397"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99"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400"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01"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03"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04"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05"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07"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08"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10"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1"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2"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3"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15"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6"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7"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8"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19"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420"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1"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3"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45"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46"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50"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51"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52"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54"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55"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56"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58"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59"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60"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62"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63"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65"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66"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67"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68"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70"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71"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72"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73"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74"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75"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79"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81"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83"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84"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5"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88"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89"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90"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92"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93"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94"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96"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97"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98"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00"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01"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03"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04"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05"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06"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08"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09"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10"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11"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12"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13"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17"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19"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7"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8"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21"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22"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26"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27"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28"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30"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31"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32"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34"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35"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36"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38"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39"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41"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42"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43"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44"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46"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47"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48"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49"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50"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51"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55"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57"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59"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60"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64"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65"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66"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68"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69"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70"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72"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73"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74"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76"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77"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79"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0"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1"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2"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84"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5"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6"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7"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8"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9"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93"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95"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97"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98"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02"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03"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04"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06"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07"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08"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10"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11"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12"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2"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3"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4"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14"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15"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17"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18"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19"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0"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22"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3"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4"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5"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6"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7"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31"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33"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35"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36"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8"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40"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41"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42"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16"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17"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18"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44"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45"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46"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48"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49"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50"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52"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53"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55"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56"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57"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58"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60"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61"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62"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63"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64"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65"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70"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72"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74"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75"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0"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1"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2"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838080" y="465120"/>
            <a:ext cx="10515240" cy="31518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79"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80" name="PlaceHolder 3"/>
          <p:cNvSpPr>
            <a:spLocks noGrp="1"/>
          </p:cNvSpPr>
          <p:nvPr>
            <p:ph type="body"/>
          </p:nvPr>
        </p:nvSpPr>
        <p:spPr>
          <a:xfrm>
            <a:off x="332064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81"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83" name="PlaceHolder 2"/>
          <p:cNvSpPr>
            <a:spLocks noGrp="1"/>
          </p:cNvSpPr>
          <p:nvPr>
            <p:ph type="body"/>
          </p:nvPr>
        </p:nvSpPr>
        <p:spPr>
          <a:xfrm>
            <a:off x="838080" y="1756440"/>
            <a:ext cx="2364120" cy="3129480"/>
          </a:xfrm>
          <a:prstGeom prst="rect">
            <a:avLst/>
          </a:prstGeom>
        </p:spPr>
        <p:txBody>
          <a:bodyPr lIns="0" rIns="0" tIns="0" bIns="0">
            <a:normAutofit/>
          </a:bodyPr>
          <a:p>
            <a:endParaRPr b="0" lang="en-US" sz="2800" spc="-1" strike="noStrike">
              <a:solidFill>
                <a:srgbClr val="f18b2d"/>
              </a:solidFill>
              <a:latin typeface="Arial"/>
            </a:endParaRPr>
          </a:p>
        </p:txBody>
      </p:sp>
      <p:sp>
        <p:nvSpPr>
          <p:cNvPr id="284"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85" name="PlaceHolder 4"/>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87"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88"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89" name="PlaceHolder 4"/>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91" name="PlaceHolder 2"/>
          <p:cNvSpPr>
            <a:spLocks noGrp="1"/>
          </p:cNvSpPr>
          <p:nvPr>
            <p:ph type="body"/>
          </p:nvPr>
        </p:nvSpPr>
        <p:spPr>
          <a:xfrm>
            <a:off x="838080" y="175644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92" name="PlaceHolder 3"/>
          <p:cNvSpPr>
            <a:spLocks noGrp="1"/>
          </p:cNvSpPr>
          <p:nvPr>
            <p:ph type="body"/>
          </p:nvPr>
        </p:nvSpPr>
        <p:spPr>
          <a:xfrm>
            <a:off x="838080" y="3391200"/>
            <a:ext cx="484524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94" name="PlaceHolder 2"/>
          <p:cNvSpPr>
            <a:spLocks noGrp="1"/>
          </p:cNvSpPr>
          <p:nvPr>
            <p:ph type="body"/>
          </p:nvPr>
        </p:nvSpPr>
        <p:spPr>
          <a:xfrm>
            <a:off x="83808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95" name="PlaceHolder 3"/>
          <p:cNvSpPr>
            <a:spLocks noGrp="1"/>
          </p:cNvSpPr>
          <p:nvPr>
            <p:ph type="body"/>
          </p:nvPr>
        </p:nvSpPr>
        <p:spPr>
          <a:xfrm>
            <a:off x="3320640" y="175644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96" name="PlaceHolder 4"/>
          <p:cNvSpPr>
            <a:spLocks noGrp="1"/>
          </p:cNvSpPr>
          <p:nvPr>
            <p:ph type="body"/>
          </p:nvPr>
        </p:nvSpPr>
        <p:spPr>
          <a:xfrm>
            <a:off x="83808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297" name="PlaceHolder 5"/>
          <p:cNvSpPr>
            <a:spLocks noGrp="1"/>
          </p:cNvSpPr>
          <p:nvPr>
            <p:ph type="body"/>
          </p:nvPr>
        </p:nvSpPr>
        <p:spPr>
          <a:xfrm>
            <a:off x="3320640" y="3391200"/>
            <a:ext cx="236412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299" name="PlaceHolder 2"/>
          <p:cNvSpPr>
            <a:spLocks noGrp="1"/>
          </p:cNvSpPr>
          <p:nvPr>
            <p:ph type="body"/>
          </p:nvPr>
        </p:nvSpPr>
        <p:spPr>
          <a:xfrm>
            <a:off x="83808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00" name="PlaceHolder 3"/>
          <p:cNvSpPr>
            <a:spLocks noGrp="1"/>
          </p:cNvSpPr>
          <p:nvPr>
            <p:ph type="body"/>
          </p:nvPr>
        </p:nvSpPr>
        <p:spPr>
          <a:xfrm>
            <a:off x="2476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01" name="PlaceHolder 4"/>
          <p:cNvSpPr>
            <a:spLocks noGrp="1"/>
          </p:cNvSpPr>
          <p:nvPr>
            <p:ph type="body"/>
          </p:nvPr>
        </p:nvSpPr>
        <p:spPr>
          <a:xfrm>
            <a:off x="4114440" y="175644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02" name="PlaceHolder 5"/>
          <p:cNvSpPr>
            <a:spLocks noGrp="1"/>
          </p:cNvSpPr>
          <p:nvPr>
            <p:ph type="body"/>
          </p:nvPr>
        </p:nvSpPr>
        <p:spPr>
          <a:xfrm>
            <a:off x="83808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03" name="PlaceHolder 6"/>
          <p:cNvSpPr>
            <a:spLocks noGrp="1"/>
          </p:cNvSpPr>
          <p:nvPr>
            <p:ph type="body"/>
          </p:nvPr>
        </p:nvSpPr>
        <p:spPr>
          <a:xfrm>
            <a:off x="2476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
        <p:nvSpPr>
          <p:cNvPr id="304" name="PlaceHolder 7"/>
          <p:cNvSpPr>
            <a:spLocks noGrp="1"/>
          </p:cNvSpPr>
          <p:nvPr>
            <p:ph type="body"/>
          </p:nvPr>
        </p:nvSpPr>
        <p:spPr>
          <a:xfrm>
            <a:off x="4114440" y="3391200"/>
            <a:ext cx="1559880" cy="149256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09" name="PlaceHolder 2"/>
          <p:cNvSpPr>
            <a:spLocks noGrp="1"/>
          </p:cNvSpPr>
          <p:nvPr>
            <p:ph type="subTitle"/>
          </p:nvPr>
        </p:nvSpPr>
        <p:spPr>
          <a:xfrm>
            <a:off x="838080" y="1756440"/>
            <a:ext cx="4845240" cy="31294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465120"/>
            <a:ext cx="10515240" cy="679680"/>
          </a:xfrm>
          <a:prstGeom prst="rect">
            <a:avLst/>
          </a:prstGeom>
        </p:spPr>
        <p:txBody>
          <a:bodyPr lIns="0" rIns="0" tIns="0" bIns="0" anchor="ctr"/>
          <a:p>
            <a:endParaRPr b="0" lang="en-US" sz="4400" spc="-1" strike="noStrike">
              <a:solidFill>
                <a:srgbClr val="000000"/>
              </a:solidFill>
              <a:latin typeface="Arial"/>
            </a:endParaRPr>
          </a:p>
        </p:txBody>
      </p:sp>
      <p:sp>
        <p:nvSpPr>
          <p:cNvPr id="311" name="PlaceHolder 2"/>
          <p:cNvSpPr>
            <a:spLocks noGrp="1"/>
          </p:cNvSpPr>
          <p:nvPr>
            <p:ph type="body"/>
          </p:nvPr>
        </p:nvSpPr>
        <p:spPr>
          <a:xfrm>
            <a:off x="838080" y="1756440"/>
            <a:ext cx="4845240" cy="3129480"/>
          </a:xfrm>
          <a:prstGeom prst="rect">
            <a:avLst/>
          </a:prstGeom>
        </p:spPr>
        <p:txBody>
          <a:bodyPr lIns="0" rIns="0" tIns="0" bIns="0">
            <a:normAutofit/>
          </a:bodyPr>
          <a:p>
            <a:endParaRPr b="0" lang="en-US" sz="2800" spc="-1" strike="noStrike">
              <a:solidFill>
                <a:srgbClr val="f18b2d"/>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432720"/>
            <a:ext cx="9143640" cy="2387160"/>
          </a:xfrm>
          <a:prstGeom prst="rect">
            <a:avLst/>
          </a:prstGeom>
        </p:spPr>
        <p:txBody>
          <a:bodyPr anchor="b"/>
          <a:p>
            <a:pPr>
              <a:lnSpc>
                <a:spcPct val="90000"/>
              </a:lnSpc>
            </a:pPr>
            <a:r>
              <a:rPr b="0" lang="en-US" sz="6000" spc="-1" strike="noStrike">
                <a:solidFill>
                  <a:srgbClr val="0070c0"/>
                </a:solidFill>
                <a:latin typeface="Arial"/>
                <a:ea typeface="Arial"/>
              </a:rPr>
              <a:t>Click to edit Master title style</a:t>
            </a:r>
            <a:endParaRPr b="0" lang="en-US" sz="60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Click to edit the outline text format</a:t>
            </a:r>
            <a:endParaRPr b="0" lang="en-US" sz="2800" spc="-1" strike="noStrike">
              <a:solidFill>
                <a:srgbClr val="f18b2d"/>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44" name="PlaceHolder 1"/>
          <p:cNvSpPr>
            <a:spLocks noGrp="1"/>
          </p:cNvSpPr>
          <p:nvPr>
            <p:ph type="body"/>
          </p:nvPr>
        </p:nvSpPr>
        <p:spPr>
          <a:xfrm>
            <a:off x="2593800" y="1981080"/>
            <a:ext cx="7003800" cy="3677760"/>
          </a:xfrm>
          <a:prstGeom prst="rect">
            <a:avLst/>
          </a:prstGeom>
        </p:spPr>
        <p:txBody>
          <a:bodyPr lIns="90000" rIns="90000" tIns="45000" bIns="45000">
            <a:normAutofit/>
          </a:bodyPr>
          <a:p>
            <a:pPr marL="432000" indent="-324000">
              <a:lnSpc>
                <a:spcPct val="100000"/>
              </a:lnSpc>
              <a:buClr>
                <a:srgbClr val="000000"/>
              </a:buClr>
              <a:buSzPct val="45000"/>
              <a:buFont typeface="Wingdings" charset="2"/>
              <a:buChar char=""/>
            </a:pPr>
            <a:r>
              <a:rPr b="0" lang="en-US" sz="1800" spc="-1" strike="noStrike">
                <a:solidFill>
                  <a:srgbClr val="000000"/>
                </a:solidFill>
                <a:latin typeface="Arial"/>
              </a:rPr>
              <a:t>Click icon to add media</a:t>
            </a:r>
            <a:endParaRPr b="0" lang="en-US" sz="1800" spc="-1" strike="noStrike">
              <a:solidFill>
                <a:srgbClr val="f18b2d"/>
              </a:solidFill>
              <a:latin typeface="Arial"/>
            </a:endParaRPr>
          </a:p>
        </p:txBody>
      </p:sp>
      <p:sp>
        <p:nvSpPr>
          <p:cNvPr id="345" name="PlaceHolder 2"/>
          <p:cNvSpPr>
            <a:spLocks noGrp="1"/>
          </p:cNvSpPr>
          <p:nvPr>
            <p:ph type="title"/>
          </p:nvPr>
        </p:nvSpPr>
        <p:spPr>
          <a:xfrm>
            <a:off x="838080" y="465120"/>
            <a:ext cx="10515240" cy="679680"/>
          </a:xfrm>
          <a:prstGeom prst="rect">
            <a:avLst/>
          </a:prstGeom>
        </p:spPr>
        <p:txBody>
          <a:bodyPr anchor="b">
            <a:normAutofit/>
          </a:bodyPr>
          <a:p>
            <a:pPr>
              <a:lnSpc>
                <a:spcPct val="90000"/>
              </a:lnSpc>
            </a:pPr>
            <a:r>
              <a:rPr b="0" lang="en-US" sz="2300" spc="-1" strike="noStrike">
                <a:solidFill>
                  <a:srgbClr val="0070c0"/>
                </a:solidFill>
                <a:latin typeface="Arial"/>
                <a:ea typeface="Arial"/>
              </a:rPr>
              <a:t>Click to edit Master title style</a:t>
            </a:r>
            <a:endParaRPr b="0" lang="en-US" sz="23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465120"/>
            <a:ext cx="10515240" cy="679680"/>
          </a:xfrm>
          <a:prstGeom prst="rect">
            <a:avLst/>
          </a:prstGeom>
        </p:spPr>
        <p:txBody>
          <a:bodyPr anchor="b">
            <a:normAutofit/>
          </a:bodyPr>
          <a:p>
            <a:pPr>
              <a:lnSpc>
                <a:spcPct val="90000"/>
              </a:lnSpc>
            </a:pPr>
            <a:r>
              <a:rPr b="0" lang="en-US" sz="2300" spc="-1" strike="noStrike">
                <a:solidFill>
                  <a:srgbClr val="0070c0"/>
                </a:solidFill>
                <a:latin typeface="Arial"/>
                <a:ea typeface="Arial"/>
              </a:rPr>
              <a:t>Click to edit Master title style</a:t>
            </a:r>
            <a:endParaRPr b="0" lang="en-US" sz="2300" spc="-1" strike="noStrike">
              <a:solidFill>
                <a:srgbClr val="000000"/>
              </a:solidFill>
              <a:latin typeface="Arial"/>
            </a:endParaRPr>
          </a:p>
        </p:txBody>
      </p:sp>
      <p:sp>
        <p:nvSpPr>
          <p:cNvPr id="383" name="PlaceHolder 2"/>
          <p:cNvSpPr>
            <a:spLocks noGrp="1"/>
          </p:cNvSpPr>
          <p:nvPr>
            <p:ph type="body"/>
          </p:nvPr>
        </p:nvSpPr>
        <p:spPr>
          <a:xfrm>
            <a:off x="838080" y="1756440"/>
            <a:ext cx="4845240" cy="31294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100" spc="-1" strike="noStrike">
                <a:solidFill>
                  <a:srgbClr val="000000"/>
                </a:solidFill>
                <a:latin typeface="Arial"/>
              </a:rPr>
              <a:t>Click to edit Master text styles</a:t>
            </a:r>
            <a:endParaRPr b="0" lang="en-US" sz="1100" spc="-1" strike="noStrike">
              <a:solidFill>
                <a:srgbClr val="f18b2d"/>
              </a:solidFill>
              <a:latin typeface="Arial"/>
            </a:endParaRPr>
          </a:p>
        </p:txBody>
      </p:sp>
      <p:sp>
        <p:nvSpPr>
          <p:cNvPr id="384" name="PlaceHolder 3"/>
          <p:cNvSpPr>
            <a:spLocks noGrp="1"/>
          </p:cNvSpPr>
          <p:nvPr>
            <p:ph type="body"/>
          </p:nvPr>
        </p:nvSpPr>
        <p:spPr>
          <a:xfrm>
            <a:off x="6865920" y="1755720"/>
            <a:ext cx="4187520" cy="3130200"/>
          </a:xfrm>
          <a:prstGeom prst="rect">
            <a:avLst/>
          </a:prstGeom>
        </p:spPr>
        <p:txBody>
          <a:bodyPr lIns="90000" rIns="90000" tIns="45000" bIns="45000">
            <a:normAutofit/>
          </a:bodyPr>
          <a:p>
            <a:pPr>
              <a:lnSpc>
                <a:spcPct val="100000"/>
              </a:lnSpc>
            </a:pPr>
            <a:r>
              <a:rPr b="0" lang="en-US" sz="1800" spc="-1" strike="noStrike">
                <a:solidFill>
                  <a:srgbClr val="000000"/>
                </a:solidFill>
                <a:latin typeface="Arial"/>
              </a:rPr>
              <a:t>Click icon to add chart</a:t>
            </a:r>
            <a:endParaRPr b="0" lang="en-US" sz="18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1960" y="9360"/>
            <a:ext cx="10515240" cy="2852280"/>
          </a:xfrm>
          <a:prstGeom prst="rect">
            <a:avLst/>
          </a:prstGeom>
        </p:spPr>
        <p:txBody>
          <a:bodyPr anchor="b">
            <a:normAutofit/>
          </a:bodyPr>
          <a:p>
            <a:pPr>
              <a:lnSpc>
                <a:spcPct val="90000"/>
              </a:lnSpc>
            </a:pPr>
            <a:r>
              <a:rPr b="0" lang="en-US" sz="4100" spc="-1" strike="noStrike">
                <a:solidFill>
                  <a:srgbClr val="0070c0"/>
                </a:solidFill>
                <a:latin typeface="Arial"/>
                <a:ea typeface="Arial"/>
              </a:rPr>
              <a:t>Click to edit Master title style</a:t>
            </a:r>
            <a:endParaRPr b="0" lang="en-US" sz="4100" spc="-1" strike="noStrike">
              <a:solidFill>
                <a:srgbClr val="000000"/>
              </a:solidFill>
              <a:latin typeface="Arial"/>
            </a:endParaRPr>
          </a:p>
        </p:txBody>
      </p:sp>
      <p:sp>
        <p:nvSpPr>
          <p:cNvPr id="39" name="PlaceHolder 2"/>
          <p:cNvSpPr>
            <a:spLocks noGrp="1"/>
          </p:cNvSpPr>
          <p:nvPr>
            <p:ph type="body"/>
          </p:nvPr>
        </p:nvSpPr>
        <p:spPr>
          <a:xfrm>
            <a:off x="831960" y="2889000"/>
            <a:ext cx="10515240" cy="149976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2500" spc="-1" strike="noStrike">
                <a:solidFill>
                  <a:srgbClr val="f18b2d"/>
                </a:solidFill>
                <a:latin typeface="Arial"/>
              </a:rPr>
              <a:t>Click to edit Master text styles</a:t>
            </a:r>
            <a:endParaRPr b="0" lang="en-US" sz="25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831960" y="9360"/>
            <a:ext cx="10515240" cy="2852280"/>
          </a:xfrm>
          <a:prstGeom prst="rect">
            <a:avLst/>
          </a:prstGeom>
        </p:spPr>
        <p:txBody>
          <a:bodyPr anchor="b">
            <a:normAutofit/>
          </a:bodyPr>
          <a:p>
            <a:pPr>
              <a:lnSpc>
                <a:spcPct val="90000"/>
              </a:lnSpc>
            </a:pPr>
            <a:r>
              <a:rPr b="0" lang="en-US" sz="4100" spc="-1" strike="noStrike">
                <a:solidFill>
                  <a:srgbClr val="0070c0"/>
                </a:solidFill>
                <a:latin typeface="Arial"/>
                <a:ea typeface="Arial"/>
              </a:rPr>
              <a:t>Click to edit Master title style</a:t>
            </a:r>
            <a:endParaRPr b="0" lang="en-US" sz="4100" spc="-1" strike="noStrike">
              <a:solidFill>
                <a:srgbClr val="000000"/>
              </a:solidFill>
              <a:latin typeface="Arial"/>
            </a:endParaRPr>
          </a:p>
        </p:txBody>
      </p:sp>
      <p:sp>
        <p:nvSpPr>
          <p:cNvPr id="77" name="PlaceHolder 2"/>
          <p:cNvSpPr>
            <a:spLocks noGrp="1"/>
          </p:cNvSpPr>
          <p:nvPr>
            <p:ph type="body"/>
          </p:nvPr>
        </p:nvSpPr>
        <p:spPr>
          <a:xfrm>
            <a:off x="831960" y="2889000"/>
            <a:ext cx="10515240" cy="149976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2500" spc="-1" strike="noStrike">
                <a:solidFill>
                  <a:srgbClr val="f18b2d"/>
                </a:solidFill>
                <a:latin typeface="Arial"/>
              </a:rPr>
              <a:t>Click to edit Master text styles</a:t>
            </a:r>
            <a:endParaRPr b="0" lang="en-US" sz="25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831960" y="9360"/>
            <a:ext cx="10515240" cy="2852280"/>
          </a:xfrm>
          <a:prstGeom prst="rect">
            <a:avLst/>
          </a:prstGeom>
        </p:spPr>
        <p:txBody>
          <a:bodyPr anchor="b">
            <a:normAutofit/>
          </a:bodyPr>
          <a:p>
            <a:pPr>
              <a:lnSpc>
                <a:spcPct val="90000"/>
              </a:lnSpc>
            </a:pPr>
            <a:r>
              <a:rPr b="0" lang="en-US" sz="4100" spc="-1" strike="noStrike">
                <a:solidFill>
                  <a:srgbClr val="0070c0"/>
                </a:solidFill>
                <a:latin typeface="Arial"/>
                <a:ea typeface="Arial"/>
              </a:rPr>
              <a:t>Click to edit Master title style</a:t>
            </a:r>
            <a:endParaRPr b="0" lang="en-US" sz="4100" spc="-1" strike="noStrike">
              <a:solidFill>
                <a:srgbClr val="000000"/>
              </a:solidFill>
              <a:latin typeface="Arial"/>
            </a:endParaRPr>
          </a:p>
        </p:txBody>
      </p:sp>
      <p:sp>
        <p:nvSpPr>
          <p:cNvPr id="115" name="PlaceHolder 2"/>
          <p:cNvSpPr>
            <a:spLocks noGrp="1"/>
          </p:cNvSpPr>
          <p:nvPr>
            <p:ph type="body"/>
          </p:nvPr>
        </p:nvSpPr>
        <p:spPr>
          <a:xfrm>
            <a:off x="831960" y="2889000"/>
            <a:ext cx="10515240" cy="149976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2500" spc="-1" strike="noStrike">
                <a:solidFill>
                  <a:srgbClr val="f18b2d"/>
                </a:solidFill>
                <a:latin typeface="Arial"/>
              </a:rPr>
              <a:t>Click to edit Master text styles</a:t>
            </a:r>
            <a:endParaRPr b="0" lang="en-US" sz="25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831960" y="9360"/>
            <a:ext cx="10515240" cy="2852280"/>
          </a:xfrm>
          <a:prstGeom prst="rect">
            <a:avLst/>
          </a:prstGeom>
        </p:spPr>
        <p:txBody>
          <a:bodyPr anchor="b">
            <a:normAutofit/>
          </a:bodyPr>
          <a:p>
            <a:pPr>
              <a:lnSpc>
                <a:spcPct val="90000"/>
              </a:lnSpc>
            </a:pPr>
            <a:r>
              <a:rPr b="0" lang="en-US" sz="4100" spc="-1" strike="noStrike">
                <a:solidFill>
                  <a:srgbClr val="0070c0"/>
                </a:solidFill>
                <a:latin typeface="Arial"/>
                <a:ea typeface="Arial"/>
              </a:rPr>
              <a:t>Click to edit Master title style</a:t>
            </a:r>
            <a:endParaRPr b="0" lang="en-US" sz="4100" spc="-1" strike="noStrike">
              <a:solidFill>
                <a:srgbClr val="000000"/>
              </a:solidFill>
              <a:latin typeface="Arial"/>
            </a:endParaRPr>
          </a:p>
        </p:txBody>
      </p:sp>
      <p:sp>
        <p:nvSpPr>
          <p:cNvPr id="153" name="PlaceHolder 2"/>
          <p:cNvSpPr>
            <a:spLocks noGrp="1"/>
          </p:cNvSpPr>
          <p:nvPr>
            <p:ph type="body"/>
          </p:nvPr>
        </p:nvSpPr>
        <p:spPr>
          <a:xfrm>
            <a:off x="831960" y="2889000"/>
            <a:ext cx="10515240" cy="149976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2500" spc="-1" strike="noStrike">
                <a:solidFill>
                  <a:srgbClr val="f18b2d"/>
                </a:solidFill>
                <a:latin typeface="Arial"/>
              </a:rPr>
              <a:t>Click to edit Master text styles</a:t>
            </a:r>
            <a:endParaRPr b="0" lang="en-US" sz="25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465120"/>
            <a:ext cx="10515240" cy="679680"/>
          </a:xfrm>
          <a:prstGeom prst="rect">
            <a:avLst/>
          </a:prstGeom>
        </p:spPr>
        <p:txBody>
          <a:bodyPr anchor="b">
            <a:normAutofit/>
          </a:bodyPr>
          <a:p>
            <a:pPr>
              <a:lnSpc>
                <a:spcPct val="90000"/>
              </a:lnSpc>
            </a:pPr>
            <a:r>
              <a:rPr b="0" lang="en-US" sz="2300" spc="-1" strike="noStrike">
                <a:solidFill>
                  <a:srgbClr val="0070c0"/>
                </a:solidFill>
                <a:latin typeface="Arial"/>
                <a:ea typeface="Arial"/>
              </a:rPr>
              <a:t>Click to edit Master title style</a:t>
            </a:r>
            <a:endParaRPr b="0" lang="en-US" sz="2300" spc="-1" strike="noStrike">
              <a:solidFill>
                <a:srgbClr val="000000"/>
              </a:solidFill>
              <a:latin typeface="Arial"/>
            </a:endParaRPr>
          </a:p>
        </p:txBody>
      </p:sp>
      <p:sp>
        <p:nvSpPr>
          <p:cNvPr id="191" name="PlaceHolder 2"/>
          <p:cNvSpPr>
            <a:spLocks noGrp="1"/>
          </p:cNvSpPr>
          <p:nvPr>
            <p:ph type="body"/>
          </p:nvPr>
        </p:nvSpPr>
        <p:spPr>
          <a:xfrm>
            <a:off x="838080" y="1756440"/>
            <a:ext cx="10532880" cy="31294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100" spc="-1" strike="noStrike">
                <a:solidFill>
                  <a:srgbClr val="000000"/>
                </a:solidFill>
                <a:latin typeface="Arial"/>
              </a:rPr>
              <a:t>Click to edit Master text styles</a:t>
            </a:r>
            <a:endParaRPr b="0" lang="en-US" sz="11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28" name="PlaceHolder 1"/>
          <p:cNvSpPr>
            <a:spLocks noGrp="1"/>
          </p:cNvSpPr>
          <p:nvPr>
            <p:ph type="title"/>
          </p:nvPr>
        </p:nvSpPr>
        <p:spPr>
          <a:xfrm>
            <a:off x="838080" y="465120"/>
            <a:ext cx="10515240" cy="679680"/>
          </a:xfrm>
          <a:prstGeom prst="rect">
            <a:avLst/>
          </a:prstGeom>
        </p:spPr>
        <p:txBody>
          <a:bodyPr anchor="b">
            <a:normAutofit/>
          </a:bodyPr>
          <a:p>
            <a:pPr>
              <a:lnSpc>
                <a:spcPct val="90000"/>
              </a:lnSpc>
            </a:pPr>
            <a:r>
              <a:rPr b="0" lang="en-US" sz="2300" spc="-1" strike="noStrike">
                <a:solidFill>
                  <a:srgbClr val="0070c0"/>
                </a:solidFill>
                <a:latin typeface="Arial"/>
                <a:ea typeface="Arial"/>
              </a:rPr>
              <a:t>Click to edit Master title style</a:t>
            </a:r>
            <a:endParaRPr b="0" lang="en-US" sz="2300" spc="-1" strike="noStrike">
              <a:solidFill>
                <a:srgbClr val="000000"/>
              </a:solidFill>
              <a:latin typeface="Arial"/>
            </a:endParaRPr>
          </a:p>
        </p:txBody>
      </p:sp>
      <p:sp>
        <p:nvSpPr>
          <p:cNvPr id="229" name="PlaceHolder 2"/>
          <p:cNvSpPr>
            <a:spLocks noGrp="1"/>
          </p:cNvSpPr>
          <p:nvPr>
            <p:ph type="body"/>
          </p:nvPr>
        </p:nvSpPr>
        <p:spPr>
          <a:xfrm>
            <a:off x="838080" y="1756440"/>
            <a:ext cx="10532880" cy="31294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100" spc="-1" strike="noStrike">
                <a:solidFill>
                  <a:srgbClr val="000000"/>
                </a:solidFill>
                <a:latin typeface="Arial"/>
              </a:rPr>
              <a:t>Click to edit Master text styles</a:t>
            </a:r>
            <a:endParaRPr b="0" lang="en-US" sz="11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465120"/>
            <a:ext cx="10515240" cy="679680"/>
          </a:xfrm>
          <a:prstGeom prst="rect">
            <a:avLst/>
          </a:prstGeom>
        </p:spPr>
        <p:txBody>
          <a:bodyPr anchor="b">
            <a:normAutofit/>
          </a:bodyPr>
          <a:p>
            <a:pPr>
              <a:lnSpc>
                <a:spcPct val="90000"/>
              </a:lnSpc>
            </a:pPr>
            <a:r>
              <a:rPr b="0" lang="en-US" sz="2300" spc="-1" strike="noStrike">
                <a:solidFill>
                  <a:srgbClr val="0070c0"/>
                </a:solidFill>
                <a:latin typeface="Arial"/>
                <a:ea typeface="Arial"/>
              </a:rPr>
              <a:t>Click to edit Master title style</a:t>
            </a:r>
            <a:endParaRPr b="0" lang="en-US" sz="2300" spc="-1" strike="noStrike">
              <a:solidFill>
                <a:srgbClr val="000000"/>
              </a:solidFill>
              <a:latin typeface="Arial"/>
            </a:endParaRPr>
          </a:p>
        </p:txBody>
      </p:sp>
      <p:sp>
        <p:nvSpPr>
          <p:cNvPr id="267" name="PlaceHolder 2"/>
          <p:cNvSpPr>
            <a:spLocks noGrp="1"/>
          </p:cNvSpPr>
          <p:nvPr>
            <p:ph type="body"/>
          </p:nvPr>
        </p:nvSpPr>
        <p:spPr>
          <a:xfrm>
            <a:off x="838080" y="1756440"/>
            <a:ext cx="4845240" cy="31294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100" spc="-1" strike="noStrike">
                <a:solidFill>
                  <a:srgbClr val="000000"/>
                </a:solidFill>
                <a:latin typeface="Arial"/>
              </a:rPr>
              <a:t>Click to edit Master text styles</a:t>
            </a:r>
            <a:endParaRPr b="0" lang="en-US" sz="1100" spc="-1" strike="noStrike">
              <a:solidFill>
                <a:srgbClr val="f18b2d"/>
              </a:solidFill>
              <a:latin typeface="Arial"/>
            </a:endParaRPr>
          </a:p>
        </p:txBody>
      </p:sp>
      <p:sp>
        <p:nvSpPr>
          <p:cNvPr id="268" name="PlaceHolder 3"/>
          <p:cNvSpPr>
            <a:spLocks noGrp="1"/>
          </p:cNvSpPr>
          <p:nvPr>
            <p:ph type="body"/>
          </p:nvPr>
        </p:nvSpPr>
        <p:spPr>
          <a:xfrm>
            <a:off x="6674040" y="1756440"/>
            <a:ext cx="3688920" cy="3152520"/>
          </a:xfrm>
          <a:prstGeom prst="rect">
            <a:avLst/>
          </a:prstGeom>
        </p:spPr>
        <p:txBody>
          <a:bodyPr lIns="90000" rIns="90000" tIns="45000" bIns="45000">
            <a:normAutofit/>
          </a:bodyPr>
          <a:p>
            <a:pPr>
              <a:lnSpc>
                <a:spcPct val="100000"/>
              </a:lnSpc>
            </a:pPr>
            <a:r>
              <a:rPr b="0" lang="en-US" sz="1800" spc="-1" strike="noStrike">
                <a:solidFill>
                  <a:srgbClr val="000000"/>
                </a:solidFill>
                <a:latin typeface="Arial"/>
              </a:rPr>
              <a:t>Drag picture to placeholder or click icon to add</a:t>
            </a:r>
            <a:endParaRPr b="0" lang="en-US" sz="18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465120"/>
            <a:ext cx="10515240" cy="679680"/>
          </a:xfrm>
          <a:prstGeom prst="rect">
            <a:avLst/>
          </a:prstGeom>
        </p:spPr>
        <p:txBody>
          <a:bodyPr anchor="b">
            <a:normAutofit/>
          </a:bodyPr>
          <a:p>
            <a:pPr>
              <a:lnSpc>
                <a:spcPct val="90000"/>
              </a:lnSpc>
            </a:pPr>
            <a:r>
              <a:rPr b="0" lang="en-US" sz="2300" spc="-1" strike="noStrike">
                <a:solidFill>
                  <a:srgbClr val="0070c0"/>
                </a:solidFill>
                <a:latin typeface="Arial"/>
                <a:ea typeface="Arial"/>
              </a:rPr>
              <a:t>Click to edit Master title style</a:t>
            </a:r>
            <a:endParaRPr b="0" lang="en-US" sz="2300" spc="-1" strike="noStrike">
              <a:solidFill>
                <a:srgbClr val="000000"/>
              </a:solidFill>
              <a:latin typeface="Arial"/>
            </a:endParaRPr>
          </a:p>
        </p:txBody>
      </p:sp>
      <p:sp>
        <p:nvSpPr>
          <p:cNvPr id="306" name="PlaceHolder 2"/>
          <p:cNvSpPr>
            <a:spLocks noGrp="1"/>
          </p:cNvSpPr>
          <p:nvPr>
            <p:ph type="body"/>
          </p:nvPr>
        </p:nvSpPr>
        <p:spPr>
          <a:xfrm>
            <a:off x="838080" y="1756440"/>
            <a:ext cx="4845240" cy="3129480"/>
          </a:xfrm>
          <a:prstGeom prst="rect">
            <a:avLst/>
          </a:prstGeom>
        </p:spPr>
        <p:txBody>
          <a:bodyPr>
            <a:normAutofit/>
          </a:bodyPr>
          <a:p>
            <a:pPr marL="432000" indent="-324000">
              <a:lnSpc>
                <a:spcPct val="90000"/>
              </a:lnSpc>
              <a:spcBef>
                <a:spcPts val="1001"/>
              </a:spcBef>
              <a:buClr>
                <a:srgbClr val="000000"/>
              </a:buClr>
              <a:buSzPct val="45000"/>
              <a:buFont typeface="Wingdings" charset="2"/>
              <a:buChar char=""/>
            </a:pPr>
            <a:r>
              <a:rPr b="0" lang="en-US" sz="1100" spc="-1" strike="noStrike">
                <a:solidFill>
                  <a:srgbClr val="000000"/>
                </a:solidFill>
                <a:latin typeface="Arial"/>
              </a:rPr>
              <a:t>Click to edit Master text styles</a:t>
            </a:r>
            <a:endParaRPr b="0" lang="en-US" sz="1100" spc="-1" strike="noStrike">
              <a:solidFill>
                <a:srgbClr val="f18b2d"/>
              </a:solidFill>
              <a:latin typeface="Arial"/>
            </a:endParaRPr>
          </a:p>
        </p:txBody>
      </p:sp>
      <p:sp>
        <p:nvSpPr>
          <p:cNvPr id="307" name="PlaceHolder 3"/>
          <p:cNvSpPr>
            <a:spLocks noGrp="1"/>
          </p:cNvSpPr>
          <p:nvPr>
            <p:ph type="body"/>
          </p:nvPr>
        </p:nvSpPr>
        <p:spPr>
          <a:xfrm>
            <a:off x="6674040" y="1756440"/>
            <a:ext cx="3688920" cy="3152520"/>
          </a:xfrm>
          <a:prstGeom prst="rect">
            <a:avLst/>
          </a:prstGeom>
        </p:spPr>
        <p:txBody>
          <a:bodyPr lIns="90000" rIns="90000" tIns="45000" bIns="45000">
            <a:normAutofit/>
          </a:bodyPr>
          <a:p>
            <a:pPr>
              <a:lnSpc>
                <a:spcPct val="100000"/>
              </a:lnSpc>
            </a:pPr>
            <a:r>
              <a:rPr b="0" lang="en-US" sz="1800" spc="-1" strike="noStrike">
                <a:solidFill>
                  <a:srgbClr val="000000"/>
                </a:solidFill>
                <a:latin typeface="Arial"/>
              </a:rPr>
              <a:t>Drag picture to placeholder or click icon to add</a:t>
            </a:r>
            <a:endParaRPr b="0" lang="en-US" sz="1800" spc="-1" strike="noStrike">
              <a:solidFill>
                <a:srgbClr val="f18b2d"/>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6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slideLayout" Target="../slideLayouts/slideLayout6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85.xml"/>
</Relationships>
</file>

<file path=ppt/slides/_rels/slide27.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97.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26.wmf"/><Relationship Id="rId2" Type="http://schemas.openxmlformats.org/officeDocument/2006/relationships/slideLayout" Target="../slideLayouts/slideLayout12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7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73.xml"/>
</Relationships>
</file>

<file path=ppt/slides/_rels/slide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15.gif"/><Relationship Id="rId2" Type="http://schemas.openxmlformats.org/officeDocument/2006/relationships/slideLayout" Target="../slideLayouts/slideLayout6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8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6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1523880" y="431640"/>
            <a:ext cx="9143640" cy="2387160"/>
          </a:xfrm>
          <a:prstGeom prst="rect">
            <a:avLst/>
          </a:prstGeom>
          <a:noFill/>
          <a:ln>
            <a:noFill/>
          </a:ln>
        </p:spPr>
        <p:txBody>
          <a:bodyPr anchor="b"/>
          <a:p>
            <a:pPr>
              <a:lnSpc>
                <a:spcPct val="90000"/>
              </a:lnSpc>
            </a:pPr>
            <a:r>
              <a:rPr b="0" lang="en-US" sz="6000" spc="-1" strike="noStrike">
                <a:solidFill>
                  <a:srgbClr val="0070c0"/>
                </a:solidFill>
                <a:latin typeface="Arial"/>
                <a:ea typeface="Arial"/>
              </a:rPr>
              <a:t>DevOps</a:t>
            </a:r>
            <a:endParaRPr b="0" lang="en-US" sz="6000" spc="-1" strike="noStrike">
              <a:solidFill>
                <a:srgbClr val="000000"/>
              </a:solid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831960" y="9360"/>
            <a:ext cx="10515240" cy="2852280"/>
          </a:xfrm>
          <a:prstGeom prst="rect">
            <a:avLst/>
          </a:prstGeom>
          <a:noFill/>
          <a:ln>
            <a:noFill/>
          </a:ln>
        </p:spPr>
        <p:txBody>
          <a:bodyPr anchor="b"/>
          <a:p>
            <a:pPr>
              <a:lnSpc>
                <a:spcPct val="90000"/>
              </a:lnSpc>
            </a:pPr>
            <a:r>
              <a:rPr b="0" lang="en-US" sz="4100" spc="-1" strike="noStrike">
                <a:solidFill>
                  <a:srgbClr val="0070c0"/>
                </a:solidFill>
                <a:latin typeface="Arial"/>
                <a:ea typeface="Arial"/>
              </a:rPr>
              <a:t>Agile++</a:t>
            </a:r>
            <a:endParaRPr b="0" lang="en-US" sz="4100" spc="-1" strike="noStrike">
              <a:solidFill>
                <a:srgbClr val="000000"/>
              </a:solidFill>
              <a:latin typeface="Arial"/>
            </a:endParaRPr>
          </a:p>
        </p:txBody>
      </p:sp>
      <p:sp>
        <p:nvSpPr>
          <p:cNvPr id="451" name="TextShape 2"/>
          <p:cNvSpPr txBox="1"/>
          <p:nvPr/>
        </p:nvSpPr>
        <p:spPr>
          <a:xfrm>
            <a:off x="831960" y="2889360"/>
            <a:ext cx="10515240" cy="1499760"/>
          </a:xfrm>
          <a:prstGeom prst="rect">
            <a:avLst/>
          </a:prstGeom>
          <a:noFill/>
          <a:ln>
            <a:noFill/>
          </a:ln>
        </p:spPr>
        <p:txBody>
          <a:bodyPr/>
          <a:p>
            <a:endParaRPr b="0" lang="en-US" sz="2800" spc="-1" strike="noStrike">
              <a:solidFill>
                <a:srgbClr val="f18b2d"/>
              </a:solid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Five tenents of DevOps</a:t>
            </a:r>
            <a:endParaRPr b="0" lang="en-US" sz="2300" spc="-1" strike="noStrike">
              <a:solidFill>
                <a:srgbClr val="000000"/>
              </a:solidFill>
              <a:latin typeface="Arial"/>
            </a:endParaRPr>
          </a:p>
        </p:txBody>
      </p:sp>
      <p:pic>
        <p:nvPicPr>
          <p:cNvPr id="453" name="" descr=""/>
          <p:cNvPicPr/>
          <p:nvPr/>
        </p:nvPicPr>
        <p:blipFill>
          <a:blip r:embed="rId1"/>
          <a:stretch/>
        </p:blipFill>
        <p:spPr>
          <a:xfrm>
            <a:off x="2232000" y="1224000"/>
            <a:ext cx="8403840" cy="47271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Class SRE implements DevOps</a:t>
            </a:r>
            <a:endParaRPr b="0" lang="en-US" sz="2300" spc="-1" strike="noStrike">
              <a:solidFill>
                <a:srgbClr val="000000"/>
              </a:solidFill>
              <a:latin typeface="Arial"/>
            </a:endParaRPr>
          </a:p>
        </p:txBody>
      </p:sp>
      <p:pic>
        <p:nvPicPr>
          <p:cNvPr id="455" name="" descr=""/>
          <p:cNvPicPr/>
          <p:nvPr/>
        </p:nvPicPr>
        <p:blipFill>
          <a:blip r:embed="rId1"/>
          <a:stretch/>
        </p:blipFill>
        <p:spPr>
          <a:xfrm>
            <a:off x="1865160" y="1170720"/>
            <a:ext cx="8286840" cy="466128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Automation tooling/ processes</a:t>
            </a:r>
            <a:endParaRPr b="0" lang="en-US" sz="2300" spc="-1" strike="noStrike">
              <a:solidFill>
                <a:srgbClr val="000000"/>
              </a:solidFill>
              <a:latin typeface="Arial"/>
            </a:endParaRPr>
          </a:p>
        </p:txBody>
      </p:sp>
      <p:sp>
        <p:nvSpPr>
          <p:cNvPr id="457" name="TextShape 2"/>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Remember tooling != Agile or DevOps</a:t>
            </a:r>
            <a:endParaRPr b="0" lang="en-GB" sz="1500" spc="-1" strike="noStrike">
              <a:latin typeface="Arial"/>
            </a:endParaRPr>
          </a:p>
        </p:txBody>
      </p:sp>
      <p:graphicFrame>
        <p:nvGraphicFramePr>
          <p:cNvPr id="458" name="Table 3"/>
          <p:cNvGraphicFramePr/>
          <p:nvPr/>
        </p:nvGraphicFramePr>
        <p:xfrm>
          <a:off x="864000" y="1512000"/>
          <a:ext cx="10799280" cy="4660920"/>
        </p:xfrm>
        <a:graphic>
          <a:graphicData uri="http://schemas.openxmlformats.org/drawingml/2006/table">
            <a:tbl>
              <a:tblPr/>
              <a:tblGrid>
                <a:gridCol w="3598920"/>
                <a:gridCol w="3598920"/>
                <a:gridCol w="3601800"/>
              </a:tblGrid>
              <a:tr h="633240">
                <a:tc>
                  <a:txBody>
                    <a:bodyPr lIns="90000" rIns="90000" tIns="46800" bIns="46800"/>
                    <a:p>
                      <a:r>
                        <a:rPr b="0" lang="en-GB" sz="1800" spc="-1" strike="noStrike">
                          <a:latin typeface="Arial"/>
                        </a:rPr>
                        <a:t>Process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GB" sz="1800" spc="-1" strike="noStrike">
                          <a:latin typeface="Arial"/>
                        </a:rPr>
                        <a:t>Tooling</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GB" sz="1800" spc="-1" strike="noStrike">
                          <a:latin typeface="Arial"/>
                        </a:rPr>
                        <a:t>Benefit</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33240">
                <a:tc>
                  <a:txBody>
                    <a:bodyPr lIns="90000" rIns="90000" tIns="46800" bIns="46800"/>
                    <a:p>
                      <a:r>
                        <a:rPr b="0" lang="en-GB" sz="1800" spc="-1" strike="noStrike">
                          <a:latin typeface="Arial"/>
                        </a:rPr>
                        <a:t>Version Control</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Git, Mercurial...</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Keep track of software. Keep everyone on same page.</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Continuous Integration/ Deployment</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Jenkins, Team City</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Avoid Merge Hell</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Quality Assurance</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Sonar, Fitnesse, Spock, JUnit</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Reduce risk of changes impacting other parts of a system</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Static Analysis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HP Fortify</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Security scanning</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Circuit Breaking</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Hystrix</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Condition driven auto-failover/ scaling</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5040">
                <a:tc>
                  <a:txBody>
                    <a:bodyPr lIns="90000" rIns="90000" tIns="46800" bIns="46800"/>
                    <a:p>
                      <a:r>
                        <a:rPr b="0" lang="en-GB" sz="1800" spc="-1" strike="noStrike">
                          <a:latin typeface="Arial"/>
                        </a:rPr>
                        <a:t>Auto-config</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Puppet, Chef, Ansible</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Infrastructure as Code. Idempotent environments on demand.</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The difficulty of Uptime</a:t>
            </a:r>
            <a:endParaRPr b="0" lang="en-US" sz="2300" spc="-1" strike="noStrike">
              <a:solidFill>
                <a:srgbClr val="000000"/>
              </a:solidFill>
              <a:latin typeface="Arial"/>
            </a:endParaRPr>
          </a:p>
        </p:txBody>
      </p:sp>
      <p:sp>
        <p:nvSpPr>
          <p:cNvPr id="460" name="TextShape 2"/>
          <p:cNvSpPr txBox="1"/>
          <p:nvPr/>
        </p:nvSpPr>
        <p:spPr>
          <a:xfrm>
            <a:off x="838080" y="1144440"/>
            <a:ext cx="10515240" cy="610920"/>
          </a:xfrm>
          <a:prstGeom prst="rect">
            <a:avLst/>
          </a:prstGeom>
          <a:noFill/>
          <a:ln>
            <a:noFill/>
          </a:ln>
        </p:spPr>
        <p:txBody>
          <a:bodyPr/>
          <a:p>
            <a:pPr algn="ctr"/>
            <a:endParaRPr b="0" lang="en-GB" sz="3200" spc="-1" strike="noStrike">
              <a:latin typeface="Arial"/>
            </a:endParaRPr>
          </a:p>
        </p:txBody>
      </p:sp>
      <p:graphicFrame>
        <p:nvGraphicFramePr>
          <p:cNvPr id="461" name="Table 3"/>
          <p:cNvGraphicFramePr/>
          <p:nvPr/>
        </p:nvGraphicFramePr>
        <p:xfrm>
          <a:off x="864000" y="1512000"/>
          <a:ext cx="10799280" cy="4434120"/>
        </p:xfrm>
        <a:graphic>
          <a:graphicData uri="http://schemas.openxmlformats.org/drawingml/2006/table">
            <a:tbl>
              <a:tblPr/>
              <a:tblGrid>
                <a:gridCol w="3598920"/>
                <a:gridCol w="3598920"/>
                <a:gridCol w="3601800"/>
              </a:tblGrid>
              <a:tr h="633240">
                <a:tc>
                  <a:txBody>
                    <a:bodyPr lIns="90000" rIns="90000" tIns="46800" bIns="46800"/>
                    <a:p>
                      <a:r>
                        <a:rPr b="0" lang="en-GB" sz="1800" spc="-1" strike="noStrike">
                          <a:latin typeface="Arial"/>
                        </a:rPr>
                        <a:t>Availability %</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GB" sz="1800" spc="-1" strike="noStrike">
                          <a:latin typeface="Arial"/>
                        </a:rPr>
                        <a:t>Yearly downtime</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GB" sz="1800" spc="-1" strike="noStrike">
                          <a:latin typeface="Arial"/>
                        </a:rPr>
                        <a:t>Monthly downtime</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633240">
                <a:tc>
                  <a:txBody>
                    <a:bodyPr lIns="90000" rIns="90000" tIns="46800" bIns="46800"/>
                    <a:p>
                      <a:r>
                        <a:rPr b="0" lang="en-GB" sz="1800" spc="-1" strike="noStrike">
                          <a:latin typeface="Arial"/>
                        </a:rPr>
                        <a:t>90% ("one nine") </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36.53 days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73.05 hours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99% ("two nines")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3.65 days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7.31 hours </a:t>
                      </a:r>
                      <a:r>
                        <a:rPr b="0" lang="en-GB" sz="1800" spc="-1" strike="noStrike">
                          <a:latin typeface="Arial"/>
                        </a:rPr>
                        <a:t>	</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99.9% ("three nines")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8.77 hours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43.83 minutes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99.99% ("four nines") </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52.60 minutes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4.38 minutes </a:t>
                      </a:r>
                      <a:r>
                        <a:rPr b="0" lang="en-GB" sz="1800" spc="-1" strike="noStrike">
                          <a:latin typeface="Arial"/>
                        </a:rPr>
                        <a:t>	</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3240">
                <a:tc>
                  <a:txBody>
                    <a:bodyPr lIns="90000" rIns="90000" tIns="46800" bIns="46800"/>
                    <a:p>
                      <a:r>
                        <a:rPr b="0" lang="en-GB" sz="1800" spc="-1" strike="noStrike">
                          <a:latin typeface="Arial"/>
                        </a:rPr>
                        <a:t>99.999% ("five nines")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5.26 minutes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26.30 seconds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635040">
                <a:tc>
                  <a:txBody>
                    <a:bodyPr lIns="90000" rIns="90000" tIns="46800" bIns="46800"/>
                    <a:p>
                      <a:r>
                        <a:rPr b="0" lang="en-GB" sz="1800" spc="-1" strike="noStrike">
                          <a:latin typeface="Arial"/>
                        </a:rPr>
                        <a:t>99.9999% ("six nines")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31.56 seconds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2.63 seconds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2" name="TextShape 1"/>
          <p:cNvSpPr txBox="1"/>
          <p:nvPr/>
        </p:nvSpPr>
        <p:spPr>
          <a:xfrm>
            <a:off x="831960" y="9360"/>
            <a:ext cx="10515240" cy="2852280"/>
          </a:xfrm>
          <a:prstGeom prst="rect">
            <a:avLst/>
          </a:prstGeom>
          <a:noFill/>
          <a:ln>
            <a:noFill/>
          </a:ln>
        </p:spPr>
        <p:txBody>
          <a:bodyPr anchor="b"/>
          <a:p>
            <a:pPr>
              <a:lnSpc>
                <a:spcPct val="90000"/>
              </a:lnSpc>
            </a:pPr>
            <a:r>
              <a:rPr b="0" lang="en-US" sz="4100" spc="-1" strike="noStrike">
                <a:solidFill>
                  <a:srgbClr val="0070c0"/>
                </a:solidFill>
                <a:latin typeface="Arial"/>
                <a:ea typeface="Arial"/>
              </a:rPr>
              <a:t>Ok, so how?</a:t>
            </a:r>
            <a:endParaRPr b="0" lang="en-US" sz="4100" spc="-1" strike="noStrike">
              <a:solidFill>
                <a:srgbClr val="000000"/>
              </a:solidFill>
              <a:latin typeface="Arial"/>
            </a:endParaRPr>
          </a:p>
        </p:txBody>
      </p:sp>
      <p:sp>
        <p:nvSpPr>
          <p:cNvPr id="463" name="TextShape 2"/>
          <p:cNvSpPr txBox="1"/>
          <p:nvPr/>
        </p:nvSpPr>
        <p:spPr>
          <a:xfrm>
            <a:off x="831960" y="2889360"/>
            <a:ext cx="10515240" cy="1499760"/>
          </a:xfrm>
          <a:prstGeom prst="rect">
            <a:avLst/>
          </a:prstGeom>
          <a:noFill/>
          <a:ln>
            <a:noFill/>
          </a:ln>
        </p:spPr>
        <p:txBody>
          <a:bodyPr/>
          <a:p>
            <a:endParaRPr b="0" lang="en-US" sz="2800" spc="-1" strike="noStrike">
              <a:solidFill>
                <a:srgbClr val="f18b2d"/>
              </a:solid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4"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Break down silos</a:t>
            </a:r>
            <a:endParaRPr b="0" lang="en-US" sz="2300" spc="-1" strike="noStrike">
              <a:solidFill>
                <a:srgbClr val="000000"/>
              </a:solidFill>
              <a:latin typeface="Arial"/>
            </a:endParaRPr>
          </a:p>
        </p:txBody>
      </p:sp>
      <p:sp>
        <p:nvSpPr>
          <p:cNvPr id="465" name="TextShape 2"/>
          <p:cNvSpPr txBox="1"/>
          <p:nvPr/>
        </p:nvSpPr>
        <p:spPr>
          <a:xfrm>
            <a:off x="838080" y="1755720"/>
            <a:ext cx="10532880" cy="3130200"/>
          </a:xfrm>
          <a:prstGeom prst="rect">
            <a:avLst/>
          </a:prstGeom>
          <a:noFill/>
          <a:ln>
            <a:noFill/>
          </a:ln>
        </p:spPr>
        <p:txBody>
          <a:bodyPr/>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Cross-functional teams</a:t>
            </a:r>
            <a:endParaRPr b="0" lang="en-US" sz="2400" spc="-1" strike="noStrike">
              <a:solidFill>
                <a:srgbClr val="f18b2d"/>
              </a:solidFill>
              <a:latin typeface="Arial"/>
            </a:endParaRPr>
          </a:p>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Shared backlog</a:t>
            </a:r>
            <a:endParaRPr b="0" lang="en-US" sz="2400" spc="-1" strike="noStrike">
              <a:solidFill>
                <a:srgbClr val="f18b2d"/>
              </a:solidFill>
              <a:latin typeface="Arial"/>
            </a:endParaRPr>
          </a:p>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Shared tooling</a:t>
            </a:r>
            <a:r>
              <a:rPr b="0" lang="en-US" sz="1100" spc="-1" strike="noStrike">
                <a:solidFill>
                  <a:srgbClr val="000000"/>
                </a:solidFill>
                <a:latin typeface="Arial"/>
              </a:rPr>
              <a:t> </a:t>
            </a:r>
            <a:endParaRPr b="0" lang="en-US" sz="1100" spc="-1" strike="noStrike">
              <a:solidFill>
                <a:srgbClr val="f18b2d"/>
              </a:solidFill>
              <a:latin typeface="Arial"/>
            </a:endParaRPr>
          </a:p>
          <a:p>
            <a:pPr>
              <a:lnSpc>
                <a:spcPct val="100000"/>
              </a:lnSpc>
            </a:pPr>
            <a:endParaRPr b="0" lang="en-US" sz="1100" spc="-1" strike="noStrike">
              <a:solidFill>
                <a:srgbClr val="f18b2d"/>
              </a:solid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6"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Working with failure</a:t>
            </a:r>
            <a:endParaRPr b="0" lang="en-US" sz="2300" spc="-1" strike="noStrike">
              <a:solidFill>
                <a:srgbClr val="000000"/>
              </a:solidFill>
              <a:latin typeface="Arial"/>
            </a:endParaRPr>
          </a:p>
        </p:txBody>
      </p:sp>
      <p:sp>
        <p:nvSpPr>
          <p:cNvPr id="467" name="TextShape 2"/>
          <p:cNvSpPr txBox="1"/>
          <p:nvPr/>
        </p:nvSpPr>
        <p:spPr>
          <a:xfrm>
            <a:off x="838080" y="1755720"/>
            <a:ext cx="10532880" cy="3130200"/>
          </a:xfrm>
          <a:prstGeom prst="rect">
            <a:avLst/>
          </a:prstGeom>
          <a:noFill/>
          <a:ln>
            <a:noFill/>
          </a:ln>
        </p:spPr>
        <p:txBody>
          <a:bodyPr/>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Service Level Objectives</a:t>
            </a:r>
            <a:endParaRPr b="0" lang="en-US" sz="2400" spc="-1" strike="noStrike">
              <a:solidFill>
                <a:srgbClr val="f18b2d"/>
              </a:solidFill>
              <a:latin typeface="Arial"/>
            </a:endParaRPr>
          </a:p>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Blameless Post Mortems</a:t>
            </a:r>
            <a:endParaRPr b="0" lang="en-US" sz="2400" spc="-1" strike="noStrike">
              <a:solidFill>
                <a:srgbClr val="f18b2d"/>
              </a:solidFill>
              <a:latin typeface="Arial"/>
            </a:endParaRPr>
          </a:p>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Circuit breakers</a:t>
            </a:r>
            <a:endParaRPr b="0" lang="en-US" sz="2400" spc="-1" strike="noStrike">
              <a:solidFill>
                <a:srgbClr val="f18b2d"/>
              </a:solidFill>
              <a:latin typeface="Arial"/>
            </a:endParaRPr>
          </a:p>
          <a:p>
            <a:pPr>
              <a:lnSpc>
                <a:spcPct val="100000"/>
              </a:lnSpc>
            </a:pPr>
            <a:endParaRPr b="0" lang="en-US" sz="2400" spc="-1" strike="noStrike">
              <a:solidFill>
                <a:srgbClr val="f18b2d"/>
              </a:solid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68"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Change gradually</a:t>
            </a:r>
            <a:endParaRPr b="0" lang="en-US" sz="2300" spc="-1" strike="noStrike">
              <a:solidFill>
                <a:srgbClr val="000000"/>
              </a:solidFill>
              <a:latin typeface="Arial"/>
            </a:endParaRPr>
          </a:p>
        </p:txBody>
      </p:sp>
      <p:sp>
        <p:nvSpPr>
          <p:cNvPr id="469" name="TextShape 2"/>
          <p:cNvSpPr txBox="1"/>
          <p:nvPr/>
        </p:nvSpPr>
        <p:spPr>
          <a:xfrm>
            <a:off x="838080" y="1755720"/>
            <a:ext cx="10532880" cy="3130200"/>
          </a:xfrm>
          <a:prstGeom prst="rect">
            <a:avLst/>
          </a:prstGeom>
          <a:noFill/>
          <a:ln>
            <a:noFill/>
          </a:ln>
        </p:spPr>
        <p:txBody>
          <a:bodyPr/>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Fail cheaply</a:t>
            </a:r>
            <a:endParaRPr b="0" lang="en-US" sz="2400" spc="-1" strike="noStrike">
              <a:solidFill>
                <a:srgbClr val="f18b2d"/>
              </a:solidFill>
              <a:latin typeface="Arial"/>
            </a:endParaRPr>
          </a:p>
          <a:p>
            <a:pPr marL="432000" indent="-324000">
              <a:lnSpc>
                <a:spcPct val="100000"/>
              </a:lnSpc>
              <a:buClr>
                <a:srgbClr val="000000"/>
              </a:buClr>
              <a:buSzPct val="45000"/>
              <a:buFont typeface="Wingdings" charset="2"/>
              <a:buChar char=""/>
            </a:pPr>
            <a:r>
              <a:rPr b="0" lang="en-US" sz="2400" spc="-1" strike="noStrike">
                <a:solidFill>
                  <a:srgbClr val="000000"/>
                </a:solidFill>
                <a:latin typeface="Arial"/>
              </a:rPr>
              <a:t>Release cheaply</a:t>
            </a:r>
            <a:endParaRPr b="0" lang="en-US" sz="2400" spc="-1" strike="noStrike">
              <a:solidFill>
                <a:srgbClr val="f18b2d"/>
              </a:solidFill>
              <a:latin typeface="Arial"/>
            </a:endParaRPr>
          </a:p>
          <a:p>
            <a:pPr>
              <a:lnSpc>
                <a:spcPct val="100000"/>
              </a:lnSpc>
            </a:pPr>
            <a:endParaRPr b="0" lang="en-US" sz="2400" spc="-1" strike="noStrike">
              <a:solidFill>
                <a:srgbClr val="f18b2d"/>
              </a:solid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SRE: A definition of terms</a:t>
            </a:r>
            <a:endParaRPr b="0" lang="en-US" sz="2300" spc="-1" strike="noStrike">
              <a:solidFill>
                <a:srgbClr val="000000"/>
              </a:solidFill>
              <a:latin typeface="Arial"/>
            </a:endParaRPr>
          </a:p>
        </p:txBody>
      </p:sp>
      <p:sp>
        <p:nvSpPr>
          <p:cNvPr id="471" name="TextShape 2"/>
          <p:cNvSpPr txBox="1"/>
          <p:nvPr/>
        </p:nvSpPr>
        <p:spPr>
          <a:xfrm>
            <a:off x="838080" y="1755720"/>
            <a:ext cx="10532880" cy="3130200"/>
          </a:xfrm>
          <a:prstGeom prst="rect">
            <a:avLst/>
          </a:prstGeom>
          <a:noFill/>
          <a:ln>
            <a:noFill/>
          </a:ln>
        </p:spPr>
        <p:txBody>
          <a:bodyPr/>
          <a:p>
            <a:pPr marL="432000" indent="-324000">
              <a:lnSpc>
                <a:spcPct val="100000"/>
              </a:lnSpc>
              <a:buClr>
                <a:srgbClr val="000000"/>
              </a:buClr>
              <a:buSzPct val="45000"/>
              <a:buFont typeface="Wingdings" charset="2"/>
              <a:buChar char=""/>
            </a:pPr>
            <a:endParaRPr b="0" lang="en-US" sz="2800" spc="-1" strike="noStrike">
              <a:solidFill>
                <a:srgbClr val="f18b2d"/>
              </a:solidFill>
              <a:latin typeface="Arial"/>
            </a:endParaRPr>
          </a:p>
          <a:p>
            <a:pPr>
              <a:lnSpc>
                <a:spcPct val="100000"/>
              </a:lnSpc>
            </a:pPr>
            <a:endParaRPr b="0" lang="en-US" sz="2800" spc="-1" strike="noStrike">
              <a:solidFill>
                <a:srgbClr val="f18b2d"/>
              </a:solidFill>
              <a:latin typeface="Arial"/>
            </a:endParaRPr>
          </a:p>
        </p:txBody>
      </p:sp>
      <p:graphicFrame>
        <p:nvGraphicFramePr>
          <p:cNvPr id="472" name="Table 3"/>
          <p:cNvGraphicFramePr/>
          <p:nvPr/>
        </p:nvGraphicFramePr>
        <p:xfrm>
          <a:off x="998640" y="1784520"/>
          <a:ext cx="10750680" cy="2879280"/>
        </p:xfrm>
        <a:graphic>
          <a:graphicData uri="http://schemas.openxmlformats.org/drawingml/2006/table">
            <a:tbl>
              <a:tblPr/>
              <a:tblGrid>
                <a:gridCol w="1226880"/>
                <a:gridCol w="3204000"/>
                <a:gridCol w="6320160"/>
              </a:tblGrid>
              <a:tr h="719640">
                <a:tc>
                  <a:txBody>
                    <a:bodyPr lIns="90000" rIns="90000" tIns="46800" bIns="46800"/>
                    <a:p>
                      <a:r>
                        <a:rPr b="0" lang="en-GB" sz="1800" spc="-1" strike="noStrike">
                          <a:latin typeface="Arial"/>
                        </a:rPr>
                        <a:t>Acronym</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GB" sz="1800" spc="-1" strike="noStrike">
                          <a:latin typeface="Arial"/>
                        </a:rPr>
                        <a:t>Stands for</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GB" sz="1800" spc="-1" strike="noStrike">
                          <a:latin typeface="Arial"/>
                        </a:rPr>
                        <a:t>Means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p>
                      <a:r>
                        <a:rPr b="0" lang="en-GB" sz="1800" spc="-1" strike="noStrike">
                          <a:latin typeface="Arial"/>
                        </a:rPr>
                        <a:t>SLO</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Service Level Objectives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Did we run fast </a:t>
                      </a:r>
                      <a:r>
                        <a:rPr b="1" lang="en-GB" sz="1800" spc="-1" strike="noStrike">
                          <a:latin typeface="Arial"/>
                        </a:rPr>
                        <a:t>and</a:t>
                      </a:r>
                      <a:r>
                        <a:rPr b="0" lang="en-GB" sz="1800" spc="-1" strike="noStrike">
                          <a:latin typeface="Arial"/>
                        </a:rPr>
                        <a:t> slow enough over the year?</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19640">
                <a:tc>
                  <a:txBody>
                    <a:bodyPr lIns="90000" rIns="90000" tIns="46800" bIns="46800"/>
                    <a:p>
                      <a:r>
                        <a:rPr b="0" lang="en-GB" sz="1800" spc="-1" strike="noStrike">
                          <a:latin typeface="Arial"/>
                        </a:rPr>
                        <a:t>SLI</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Service Level Indicators</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What we’re measuring. i.e. Request Latency, Batch Throughput, Failures per request</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20720">
                <a:tc>
                  <a:txBody>
                    <a:bodyPr lIns="90000" rIns="90000" tIns="46800" bIns="46800"/>
                    <a:p>
                      <a:r>
                        <a:rPr b="0" lang="en-GB" sz="1800" spc="-1" strike="noStrike">
                          <a:latin typeface="Arial"/>
                        </a:rPr>
                        <a:t>SLA</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Service Level Agreement</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GB" sz="1800" spc="-1" strike="noStrike">
                          <a:latin typeface="Arial"/>
                        </a:rPr>
                        <a:t>What am I going to do if I don't offer the service I promised</a:t>
                      </a:r>
                      <a:endParaRPr b="0" lang="en-GB"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What and Why?</a:t>
            </a:r>
            <a:endParaRPr b="0" lang="en-US" sz="2300" spc="-1" strike="noStrike">
              <a:solidFill>
                <a:srgbClr val="000000"/>
              </a:solidFill>
              <a:latin typeface="Arial"/>
            </a:endParaRPr>
          </a:p>
        </p:txBody>
      </p:sp>
      <p:sp>
        <p:nvSpPr>
          <p:cNvPr id="429" name="TextShape 2"/>
          <p:cNvSpPr txBox="1"/>
          <p:nvPr/>
        </p:nvSpPr>
        <p:spPr>
          <a:xfrm>
            <a:off x="838080" y="1755720"/>
            <a:ext cx="10532880" cy="3130200"/>
          </a:xfrm>
          <a:prstGeom prst="rect">
            <a:avLst/>
          </a:prstGeom>
          <a:noFill/>
          <a:ln>
            <a:noFill/>
          </a:ln>
        </p:spPr>
        <p:txBody>
          <a:bodyPr/>
          <a:p>
            <a:pPr>
              <a:lnSpc>
                <a:spcPct val="100000"/>
              </a:lnSpc>
            </a:pPr>
            <a:r>
              <a:rPr b="0" lang="en-US" sz="2800" spc="-1" strike="noStrike">
                <a:solidFill>
                  <a:srgbClr val="000000"/>
                </a:solidFill>
                <a:latin typeface="Arial"/>
              </a:rPr>
              <a:t>"A set of </a:t>
            </a:r>
            <a:r>
              <a:rPr b="0" i="1" lang="en-US" sz="2800" spc="-1" strike="noStrike">
                <a:solidFill>
                  <a:srgbClr val="000000"/>
                </a:solidFill>
                <a:latin typeface="Arial"/>
              </a:rPr>
              <a:t>practices</a:t>
            </a:r>
            <a:r>
              <a:rPr b="0" lang="en-US" sz="2800" spc="-1" strike="noStrike">
                <a:solidFill>
                  <a:srgbClr val="000000"/>
                </a:solidFill>
                <a:latin typeface="Arial"/>
              </a:rPr>
              <a:t> intended to </a:t>
            </a:r>
            <a:r>
              <a:rPr b="0" i="1" lang="en-US" sz="2800" spc="-1" strike="noStrike">
                <a:solidFill>
                  <a:srgbClr val="000000"/>
                </a:solidFill>
                <a:latin typeface="Arial"/>
              </a:rPr>
              <a:t>reduce the time</a:t>
            </a:r>
            <a:r>
              <a:rPr b="0" lang="en-US" sz="2800" spc="-1" strike="noStrike">
                <a:solidFill>
                  <a:srgbClr val="000000"/>
                </a:solidFill>
                <a:latin typeface="Arial"/>
              </a:rPr>
              <a:t> between committing a change to a system and the change being placed into normal production, while ensuring high quality". </a:t>
            </a:r>
            <a:endParaRPr b="0" lang="en-US" sz="2800" spc="-1" strike="noStrike">
              <a:solidFill>
                <a:srgbClr val="f18b2d"/>
              </a:solidFill>
              <a:latin typeface="Arial"/>
            </a:endParaRPr>
          </a:p>
          <a:p>
            <a:pPr>
              <a:lnSpc>
                <a:spcPct val="100000"/>
              </a:lnSpc>
            </a:pPr>
            <a:endParaRPr b="0" lang="en-US" sz="2800" spc="-1" strike="noStrike">
              <a:solidFill>
                <a:srgbClr val="f18b2d"/>
              </a:solidFill>
              <a:latin typeface="Arial"/>
            </a:endParaRPr>
          </a:p>
          <a:p>
            <a:pPr>
              <a:lnSpc>
                <a:spcPct val="100000"/>
              </a:lnSpc>
            </a:pPr>
            <a:r>
              <a:rPr b="0" lang="en-US" sz="2200" spc="-1" strike="noStrike">
                <a:solidFill>
                  <a:srgbClr val="faa61a"/>
                </a:solidFill>
                <a:latin typeface="Arial"/>
              </a:rPr>
              <a:t>- DevOps, A Software Architect's Perspective</a:t>
            </a:r>
            <a:endParaRPr b="0" lang="en-US" sz="2200" spc="-1" strike="noStrike">
              <a:solidFill>
                <a:srgbClr val="f18b2d"/>
              </a:solidFill>
              <a:latin typeface="Arial"/>
            </a:endParaRPr>
          </a:p>
        </p:txBody>
      </p:sp>
      <p:sp>
        <p:nvSpPr>
          <p:cNvPr id="430" name="TextShape 3"/>
          <p:cNvSpPr txBox="1"/>
          <p:nvPr/>
        </p:nvSpPr>
        <p:spPr>
          <a:xfrm>
            <a:off x="838080" y="1144440"/>
            <a:ext cx="10515240" cy="610920"/>
          </a:xfrm>
          <a:prstGeom prst="rect">
            <a:avLst/>
          </a:prstGeom>
          <a:noFill/>
          <a:ln>
            <a:noFill/>
          </a:ln>
        </p:spPr>
        <p:txBody>
          <a:bodyPr/>
          <a:p>
            <a:pPr algn="ctr"/>
            <a:endParaRPr b="0" lang="en-GB" sz="3200" spc="-1" strike="noStrike">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Recommended Reading</a:t>
            </a:r>
            <a:endParaRPr b="0" lang="en-US" sz="2300" spc="-1" strike="noStrike">
              <a:solidFill>
                <a:srgbClr val="000000"/>
              </a:solidFill>
              <a:latin typeface="Arial"/>
            </a:endParaRPr>
          </a:p>
        </p:txBody>
      </p:sp>
      <p:sp>
        <p:nvSpPr>
          <p:cNvPr id="474" name="TextShape 2"/>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Grab the audiobooks, it’s way quicker</a:t>
            </a:r>
            <a:endParaRPr b="0" lang="en-GB" sz="1500" spc="-1" strike="noStrike">
              <a:latin typeface="Arial"/>
            </a:endParaRPr>
          </a:p>
        </p:txBody>
      </p:sp>
      <p:pic>
        <p:nvPicPr>
          <p:cNvPr id="475" name="" descr=""/>
          <p:cNvPicPr/>
          <p:nvPr/>
        </p:nvPicPr>
        <p:blipFill>
          <a:blip r:embed="rId1"/>
          <a:stretch/>
        </p:blipFill>
        <p:spPr>
          <a:xfrm>
            <a:off x="751680" y="1800000"/>
            <a:ext cx="3775320" cy="3775320"/>
          </a:xfrm>
          <a:prstGeom prst="rect">
            <a:avLst/>
          </a:prstGeom>
          <a:ln>
            <a:noFill/>
          </a:ln>
        </p:spPr>
      </p:pic>
      <p:pic>
        <p:nvPicPr>
          <p:cNvPr id="476" name="" descr=""/>
          <p:cNvPicPr/>
          <p:nvPr/>
        </p:nvPicPr>
        <p:blipFill>
          <a:blip r:embed="rId2"/>
          <a:stretch/>
        </p:blipFill>
        <p:spPr>
          <a:xfrm>
            <a:off x="4752000" y="2088000"/>
            <a:ext cx="2265480" cy="3384000"/>
          </a:xfrm>
          <a:prstGeom prst="rect">
            <a:avLst/>
          </a:prstGeom>
          <a:ln>
            <a:noFill/>
          </a:ln>
        </p:spPr>
      </p:pic>
      <p:pic>
        <p:nvPicPr>
          <p:cNvPr id="477" name="" descr=""/>
          <p:cNvPicPr/>
          <p:nvPr/>
        </p:nvPicPr>
        <p:blipFill>
          <a:blip r:embed="rId3"/>
          <a:stretch/>
        </p:blipFill>
        <p:spPr>
          <a:xfrm>
            <a:off x="7632000" y="1922040"/>
            <a:ext cx="2969640" cy="340596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78"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Content Header</a:t>
            </a:r>
            <a:endParaRPr b="0" lang="en-US" sz="2300" spc="-1" strike="noStrike">
              <a:solidFill>
                <a:srgbClr val="000000"/>
              </a:solidFill>
              <a:latin typeface="Arial"/>
            </a:endParaRPr>
          </a:p>
        </p:txBody>
      </p:sp>
      <p:sp>
        <p:nvSpPr>
          <p:cNvPr id="479" name="TextShape 2"/>
          <p:cNvSpPr txBox="1"/>
          <p:nvPr/>
        </p:nvSpPr>
        <p:spPr>
          <a:xfrm>
            <a:off x="838080" y="1755720"/>
            <a:ext cx="10532880" cy="3130200"/>
          </a:xfrm>
          <a:prstGeom prst="rect">
            <a:avLst/>
          </a:prstGeom>
          <a:noFill/>
          <a:ln>
            <a:noFill/>
          </a:ln>
        </p:spPr>
        <p:txBody>
          <a:bodyPr/>
          <a:p>
            <a:pPr>
              <a:lnSpc>
                <a:spcPct val="100000"/>
              </a:lnSpc>
            </a:pPr>
            <a:r>
              <a:rPr b="0" lang="en-US" sz="1100" spc="-1" strike="noStrike">
                <a:solidFill>
                  <a:srgbClr val="000000"/>
                </a:solidFill>
                <a:latin typeface="Arial"/>
              </a:rPr>
              <a:t>Minctem qui alique nonsequ asinto temquam nullatur aut esto dolorunt as et verspita que pro ipsam sam que vid quiat landem fugit, cum nitem fugit fuga. Itassequam, cones sed que ped ulparum incid molut a incidel luptus ut as eate voles dit, qui il idit, ut vel idebitia se mod entempores ero occaeperum quam id modions equaeprat quam que dolorecatur, volore, aut et eos expla volenie nimillatur, odis volupta ssunt, et, si non pro to molupta turibus doluptat vero blabore peligname simos et odis conescim volorem poriatest, officiur. </a:t>
            </a:r>
            <a:endParaRPr b="0" lang="en-US" sz="1100" spc="-1" strike="noStrike">
              <a:solidFill>
                <a:srgbClr val="f18b2d"/>
              </a:solidFill>
              <a:latin typeface="Arial"/>
            </a:endParaRPr>
          </a:p>
          <a:p>
            <a:pPr>
              <a:lnSpc>
                <a:spcPct val="100000"/>
              </a:lnSpc>
            </a:pPr>
            <a:endParaRPr b="0" lang="en-US" sz="1100" spc="-1" strike="noStrike">
              <a:solidFill>
                <a:srgbClr val="f18b2d"/>
              </a:solidFill>
              <a:latin typeface="Arial"/>
            </a:endParaRPr>
          </a:p>
        </p:txBody>
      </p:sp>
      <p:sp>
        <p:nvSpPr>
          <p:cNvPr id="480" name="TextShape 3"/>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Subhead</a:t>
            </a:r>
            <a:endParaRPr b="0" lang="en-GB" sz="1500" spc="-1" strike="noStrike">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1" name="TextShape 1"/>
          <p:cNvSpPr txBox="1"/>
          <p:nvPr/>
        </p:nvSpPr>
        <p:spPr>
          <a:xfrm>
            <a:off x="831960" y="9360"/>
            <a:ext cx="10515240" cy="2852280"/>
          </a:xfrm>
          <a:prstGeom prst="rect">
            <a:avLst/>
          </a:prstGeom>
          <a:noFill/>
          <a:ln>
            <a:noFill/>
          </a:ln>
        </p:spPr>
        <p:txBody>
          <a:bodyPr anchor="b"/>
          <a:p>
            <a:pPr>
              <a:lnSpc>
                <a:spcPct val="90000"/>
              </a:lnSpc>
            </a:pPr>
            <a:r>
              <a:rPr b="0" lang="en-US" sz="4100" spc="-1" strike="noStrike">
                <a:solidFill>
                  <a:srgbClr val="0070c0"/>
                </a:solidFill>
                <a:latin typeface="Arial"/>
                <a:ea typeface="Arial"/>
              </a:rPr>
              <a:t>Section Header</a:t>
            </a:r>
            <a:endParaRPr b="0" lang="en-US" sz="4100" spc="-1" strike="noStrike">
              <a:solidFill>
                <a:srgbClr val="000000"/>
              </a:solidFill>
              <a:latin typeface="Arial"/>
            </a:endParaRPr>
          </a:p>
        </p:txBody>
      </p:sp>
      <p:sp>
        <p:nvSpPr>
          <p:cNvPr id="482" name="TextShape 2"/>
          <p:cNvSpPr txBox="1"/>
          <p:nvPr/>
        </p:nvSpPr>
        <p:spPr>
          <a:xfrm>
            <a:off x="831960" y="2889360"/>
            <a:ext cx="10515240" cy="1499760"/>
          </a:xfrm>
          <a:prstGeom prst="rect">
            <a:avLst/>
          </a:prstGeom>
          <a:noFill/>
          <a:ln>
            <a:noFill/>
          </a:ln>
        </p:spPr>
        <p:txBody>
          <a:bodyPr/>
          <a:p>
            <a:endParaRPr b="0" lang="en-US" sz="2800" spc="-1" strike="noStrike">
              <a:solidFill>
                <a:srgbClr val="f18b2d"/>
              </a:solid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3" name="TextShape 1"/>
          <p:cNvSpPr txBox="1"/>
          <p:nvPr/>
        </p:nvSpPr>
        <p:spPr>
          <a:xfrm>
            <a:off x="831960" y="9360"/>
            <a:ext cx="10515240" cy="2852280"/>
          </a:xfrm>
          <a:prstGeom prst="rect">
            <a:avLst/>
          </a:prstGeom>
          <a:noFill/>
          <a:ln>
            <a:noFill/>
          </a:ln>
        </p:spPr>
        <p:txBody>
          <a:bodyPr anchor="b"/>
          <a:p>
            <a:pPr>
              <a:lnSpc>
                <a:spcPct val="90000"/>
              </a:lnSpc>
            </a:pPr>
            <a:r>
              <a:rPr b="0" lang="en-US" sz="4100" spc="-1" strike="noStrike">
                <a:solidFill>
                  <a:srgbClr val="0070c0"/>
                </a:solidFill>
                <a:latin typeface="Arial"/>
                <a:ea typeface="Arial"/>
              </a:rPr>
              <a:t>Section Header</a:t>
            </a:r>
            <a:endParaRPr b="0" lang="en-US" sz="4100" spc="-1" strike="noStrike">
              <a:solidFill>
                <a:srgbClr val="000000"/>
              </a:solidFill>
              <a:latin typeface="Arial"/>
            </a:endParaRPr>
          </a:p>
        </p:txBody>
      </p:sp>
      <p:sp>
        <p:nvSpPr>
          <p:cNvPr id="484" name="TextShape 2"/>
          <p:cNvSpPr txBox="1"/>
          <p:nvPr/>
        </p:nvSpPr>
        <p:spPr>
          <a:xfrm>
            <a:off x="831960" y="2889360"/>
            <a:ext cx="10515240" cy="1499760"/>
          </a:xfrm>
          <a:prstGeom prst="rect">
            <a:avLst/>
          </a:prstGeom>
          <a:noFill/>
          <a:ln>
            <a:noFill/>
          </a:ln>
        </p:spPr>
        <p:txBody>
          <a:bodyPr/>
          <a:p>
            <a:pPr>
              <a:lnSpc>
                <a:spcPct val="90000"/>
              </a:lnSpc>
              <a:spcBef>
                <a:spcPts val="1001"/>
              </a:spcBef>
            </a:pPr>
            <a:r>
              <a:rPr b="0" lang="en-US" sz="2500" spc="-1" strike="noStrike">
                <a:solidFill>
                  <a:srgbClr val="f18b2d"/>
                </a:solidFill>
                <a:latin typeface="Arial"/>
              </a:rPr>
              <a:t>Subhead</a:t>
            </a:r>
            <a:endParaRPr b="0" lang="en-US" sz="2500" spc="-1" strike="noStrike">
              <a:solidFill>
                <a:srgbClr val="f18b2d"/>
              </a:solid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5" name="TextShape 1"/>
          <p:cNvSpPr txBox="1"/>
          <p:nvPr/>
        </p:nvSpPr>
        <p:spPr>
          <a:xfrm>
            <a:off x="831960" y="9360"/>
            <a:ext cx="10515240" cy="2852280"/>
          </a:xfrm>
          <a:prstGeom prst="rect">
            <a:avLst/>
          </a:prstGeom>
          <a:noFill/>
          <a:ln>
            <a:noFill/>
          </a:ln>
        </p:spPr>
        <p:txBody>
          <a:bodyPr anchor="b"/>
          <a:p>
            <a:pPr>
              <a:lnSpc>
                <a:spcPct val="90000"/>
              </a:lnSpc>
            </a:pPr>
            <a:r>
              <a:rPr b="0" lang="en-US" sz="4100" spc="-1" strike="noStrike">
                <a:solidFill>
                  <a:srgbClr val="0070c0"/>
                </a:solidFill>
                <a:latin typeface="Arial"/>
                <a:ea typeface="Arial"/>
              </a:rPr>
              <a:t>Section Header</a:t>
            </a:r>
            <a:endParaRPr b="0" lang="en-US" sz="4100" spc="-1" strike="noStrike">
              <a:solidFill>
                <a:srgbClr val="000000"/>
              </a:solidFill>
              <a:latin typeface="Arial"/>
            </a:endParaRPr>
          </a:p>
        </p:txBody>
      </p:sp>
      <p:sp>
        <p:nvSpPr>
          <p:cNvPr id="486" name="TextShape 2"/>
          <p:cNvSpPr txBox="1"/>
          <p:nvPr/>
        </p:nvSpPr>
        <p:spPr>
          <a:xfrm>
            <a:off x="831960" y="2889360"/>
            <a:ext cx="10515240" cy="1499760"/>
          </a:xfrm>
          <a:prstGeom prst="rect">
            <a:avLst/>
          </a:prstGeom>
          <a:noFill/>
          <a:ln>
            <a:noFill/>
          </a:ln>
        </p:spPr>
        <p:txBody>
          <a:bodyPr/>
          <a:p>
            <a:pPr>
              <a:lnSpc>
                <a:spcPct val="90000"/>
              </a:lnSpc>
              <a:spcBef>
                <a:spcPts val="1001"/>
              </a:spcBef>
            </a:pPr>
            <a:r>
              <a:rPr b="0" lang="en-US" sz="2500" spc="-1" strike="noStrike">
                <a:solidFill>
                  <a:srgbClr val="f18b2d"/>
                </a:solidFill>
                <a:latin typeface="Arial"/>
              </a:rPr>
              <a:t>Subhead</a:t>
            </a:r>
            <a:endParaRPr b="0" lang="en-US" sz="2500" spc="-1" strike="noStrike">
              <a:solidFill>
                <a:srgbClr val="f18b2d"/>
              </a:solidFill>
              <a:latin typeface="Arial"/>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87"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Content Header</a:t>
            </a:r>
            <a:endParaRPr b="0" lang="en-US" sz="2300" spc="-1" strike="noStrike">
              <a:solidFill>
                <a:srgbClr val="000000"/>
              </a:solidFill>
              <a:latin typeface="Arial"/>
            </a:endParaRPr>
          </a:p>
        </p:txBody>
      </p:sp>
      <p:sp>
        <p:nvSpPr>
          <p:cNvPr id="488" name="TextShape 2"/>
          <p:cNvSpPr txBox="1"/>
          <p:nvPr/>
        </p:nvSpPr>
        <p:spPr>
          <a:xfrm>
            <a:off x="838080" y="1755720"/>
            <a:ext cx="10532880" cy="3130200"/>
          </a:xfrm>
          <a:prstGeom prst="rect">
            <a:avLst/>
          </a:prstGeom>
          <a:noFill/>
          <a:ln>
            <a:noFill/>
          </a:ln>
        </p:spPr>
        <p:txBody>
          <a:bodyPr/>
          <a:p>
            <a:pPr>
              <a:lnSpc>
                <a:spcPct val="100000"/>
              </a:lnSpc>
            </a:pPr>
            <a:r>
              <a:rPr b="0" lang="en-US" sz="1100" spc="-1" strike="noStrike">
                <a:solidFill>
                  <a:srgbClr val="000000"/>
                </a:solidFill>
                <a:latin typeface="Arial"/>
              </a:rPr>
              <a:t>Minctem qui alique nonsequ asinto temquam nullatur aut esto dolorunt as et verspita que pro ipsam sam que vid quiat landem fugit, cum nitem fugit fuga. Itassequam, cones sed que ped ulparum incid molut a incidel luptus ut as eate voles dit, qui il idit, ut vel idebitia se mod entempores ero occaeperum quam id modions equaeprat quam que dolorecatur, volore, aut et eos expla volenie nimillatur, odis volupta ssunt, et, si non pro to molupta turibus doluptat vero blabore peligname simos et odis conescim volorem poriatest, officiur. </a:t>
            </a:r>
            <a:endParaRPr b="0" lang="en-US" sz="1100" spc="-1" strike="noStrike">
              <a:solidFill>
                <a:srgbClr val="f18b2d"/>
              </a:solidFill>
              <a:latin typeface="Arial"/>
            </a:endParaRPr>
          </a:p>
          <a:p>
            <a:pPr>
              <a:lnSpc>
                <a:spcPct val="100000"/>
              </a:lnSpc>
            </a:pPr>
            <a:endParaRPr b="0" lang="en-US" sz="1100" spc="-1" strike="noStrike">
              <a:solidFill>
                <a:srgbClr val="f18b2d"/>
              </a:solidFill>
              <a:latin typeface="Arial"/>
            </a:endParaRPr>
          </a:p>
        </p:txBody>
      </p:sp>
      <p:sp>
        <p:nvSpPr>
          <p:cNvPr id="489" name="TextShape 3"/>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Subhead</a:t>
            </a:r>
            <a:endParaRPr b="0" lang="en-GB" sz="15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0"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Content Header</a:t>
            </a:r>
            <a:endParaRPr b="0" lang="en-US" sz="2300" spc="-1" strike="noStrike">
              <a:solidFill>
                <a:srgbClr val="000000"/>
              </a:solidFill>
              <a:latin typeface="Arial"/>
            </a:endParaRPr>
          </a:p>
        </p:txBody>
      </p:sp>
      <p:sp>
        <p:nvSpPr>
          <p:cNvPr id="491" name="TextShape 2"/>
          <p:cNvSpPr txBox="1"/>
          <p:nvPr/>
        </p:nvSpPr>
        <p:spPr>
          <a:xfrm>
            <a:off x="838080" y="1755720"/>
            <a:ext cx="4844520" cy="3130200"/>
          </a:xfrm>
          <a:prstGeom prst="rect">
            <a:avLst/>
          </a:prstGeom>
          <a:noFill/>
          <a:ln>
            <a:noFill/>
          </a:ln>
        </p:spPr>
        <p:txBody>
          <a:bodyPr/>
          <a:p>
            <a:pPr>
              <a:lnSpc>
                <a:spcPct val="90000"/>
              </a:lnSpc>
              <a:spcBef>
                <a:spcPts val="1001"/>
              </a:spcBef>
            </a:pPr>
            <a:r>
              <a:rPr b="0" lang="en-US" sz="1100" spc="-1" strike="noStrike">
                <a:solidFill>
                  <a:srgbClr val="000000"/>
                </a:solidFill>
                <a:latin typeface="Arial"/>
              </a:rPr>
              <a:t>Minctem qui alique nonsequ asinto temquam nullatur aut esto dolorunt as et verspita que pro ipsam sam que vid quiat landem fugit, cum nitem fugit fuga. Itassequam, cones sed que ped ulparum incid molut a incidel luptus ut as eate voles dit, qui il idit, ut vel idebitia se mod entempores ero occaeperum quam id modions equaeprat quam que dolorecatur, volore, </a:t>
            </a:r>
            <a:endParaRPr b="0" lang="en-US" sz="1100" spc="-1" strike="noStrike">
              <a:solidFill>
                <a:srgbClr val="f18b2d"/>
              </a:solidFill>
              <a:latin typeface="Arial"/>
            </a:endParaRPr>
          </a:p>
          <a:p>
            <a:pPr>
              <a:lnSpc>
                <a:spcPct val="90000"/>
              </a:lnSpc>
              <a:spcBef>
                <a:spcPts val="1001"/>
              </a:spcBef>
            </a:pPr>
            <a:r>
              <a:rPr b="0" lang="en-US" sz="1100" spc="-1" strike="noStrike">
                <a:solidFill>
                  <a:srgbClr val="000000"/>
                </a:solidFill>
                <a:latin typeface="Arial"/>
              </a:rPr>
              <a:t>aut et eos expla volenie nimillatur, odis volupta ssunt, et, si non pro to molupta turibus doluptat vero blabore peligname simos et odis conescim volorem poriatest, officiur. </a:t>
            </a:r>
            <a:endParaRPr b="0" lang="en-US" sz="1100" spc="-1" strike="noStrike">
              <a:solidFill>
                <a:srgbClr val="f18b2d"/>
              </a:solidFill>
              <a:latin typeface="Arial"/>
            </a:endParaRPr>
          </a:p>
          <a:p>
            <a:pPr>
              <a:lnSpc>
                <a:spcPct val="100000"/>
              </a:lnSpc>
            </a:pPr>
            <a:endParaRPr b="0" lang="en-US" sz="1100" spc="-1" strike="noStrike">
              <a:solidFill>
                <a:srgbClr val="f18b2d"/>
              </a:solidFill>
              <a:latin typeface="Arial"/>
            </a:endParaRPr>
          </a:p>
        </p:txBody>
      </p:sp>
      <p:sp>
        <p:nvSpPr>
          <p:cNvPr id="492" name="TextShape 3"/>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Subhead</a:t>
            </a:r>
            <a:endParaRPr b="0" lang="en-GB" sz="1500" spc="-1" strike="noStrike">
              <a:latin typeface="Arial"/>
            </a:endParaRPr>
          </a:p>
        </p:txBody>
      </p:sp>
      <p:pic>
        <p:nvPicPr>
          <p:cNvPr id="493" name="Picture Placeholder 5" descr=""/>
          <p:cNvPicPr/>
          <p:nvPr/>
        </p:nvPicPr>
        <p:blipFill>
          <a:blip r:embed="rId1"/>
          <a:srcRect l="6115" t="0" r="6115" b="0"/>
          <a:stretch/>
        </p:blipFill>
        <p:spPr>
          <a:xfrm>
            <a:off x="6673680" y="1755720"/>
            <a:ext cx="3688920" cy="315252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4"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Employee Bio</a:t>
            </a:r>
            <a:endParaRPr b="0" lang="en-US" sz="2300" spc="-1" strike="noStrike">
              <a:solidFill>
                <a:srgbClr val="000000"/>
              </a:solidFill>
              <a:latin typeface="Arial"/>
            </a:endParaRPr>
          </a:p>
        </p:txBody>
      </p:sp>
      <p:sp>
        <p:nvSpPr>
          <p:cNvPr id="495" name="TextShape 2"/>
          <p:cNvSpPr txBox="1"/>
          <p:nvPr/>
        </p:nvSpPr>
        <p:spPr>
          <a:xfrm>
            <a:off x="838080" y="1755720"/>
            <a:ext cx="4844520" cy="3130200"/>
          </a:xfrm>
          <a:prstGeom prst="rect">
            <a:avLst/>
          </a:prstGeom>
          <a:noFill/>
          <a:ln>
            <a:noFill/>
          </a:ln>
        </p:spPr>
        <p:txBody>
          <a:bodyPr/>
          <a:p>
            <a:pPr>
              <a:lnSpc>
                <a:spcPct val="90000"/>
              </a:lnSpc>
              <a:spcBef>
                <a:spcPts val="1001"/>
              </a:spcBef>
            </a:pPr>
            <a:r>
              <a:rPr b="0" lang="en-US" sz="1100" spc="-1" strike="noStrike">
                <a:solidFill>
                  <a:srgbClr val="000000"/>
                </a:solidFill>
                <a:latin typeface="Arial"/>
              </a:rPr>
              <a:t>Minctem qui alique nonsequ asinto temquam nullatur aut esto dolorunt as et verspita que pro ipsam sam que vid quiat landem fugit, cum nitem fugit fuga. Itassequam, cones sed que ped ulparum incid molut a incidel luptus ut as eate voles dit, qui il idit, ut vel idebitia se mod entempores ero occaeperum quam id modions equaeprat quam que dolorecatur, volore, </a:t>
            </a:r>
            <a:endParaRPr b="0" lang="en-US" sz="1100" spc="-1" strike="noStrike">
              <a:solidFill>
                <a:srgbClr val="f18b2d"/>
              </a:solidFill>
              <a:latin typeface="Arial"/>
            </a:endParaRPr>
          </a:p>
          <a:p>
            <a:pPr>
              <a:lnSpc>
                <a:spcPct val="90000"/>
              </a:lnSpc>
              <a:spcBef>
                <a:spcPts val="1001"/>
              </a:spcBef>
            </a:pPr>
            <a:r>
              <a:rPr b="0" lang="en-US" sz="1100" spc="-1" strike="noStrike">
                <a:solidFill>
                  <a:srgbClr val="000000"/>
                </a:solidFill>
                <a:latin typeface="Arial"/>
              </a:rPr>
              <a:t>aut et eos expla volenie nimillatur, odis volupta ssunt, et, si non pro to molupta turibus doluptat vero blabore peligname simos et odis conescim volorem poriatest, officiur. </a:t>
            </a:r>
            <a:endParaRPr b="0" lang="en-US" sz="1100" spc="-1" strike="noStrike">
              <a:solidFill>
                <a:srgbClr val="f18b2d"/>
              </a:solidFill>
              <a:latin typeface="Arial"/>
            </a:endParaRPr>
          </a:p>
        </p:txBody>
      </p:sp>
      <p:sp>
        <p:nvSpPr>
          <p:cNvPr id="496" name="TextShape 3"/>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Subhead</a:t>
            </a:r>
            <a:endParaRPr b="0" lang="en-GB" sz="1500" spc="-1" strike="noStrike">
              <a:latin typeface="Arial"/>
            </a:endParaRPr>
          </a:p>
        </p:txBody>
      </p:sp>
      <p:pic>
        <p:nvPicPr>
          <p:cNvPr id="497" name="Picture Placeholder 5" descr=""/>
          <p:cNvPicPr/>
          <p:nvPr/>
        </p:nvPicPr>
        <p:blipFill>
          <a:blip r:embed="rId1"/>
          <a:srcRect l="19662" t="0" r="17001" b="54134"/>
          <a:stretch/>
        </p:blipFill>
        <p:spPr>
          <a:xfrm>
            <a:off x="6673680" y="1755720"/>
            <a:ext cx="3688920" cy="315252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98"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Content Header</a:t>
            </a:r>
            <a:endParaRPr b="0" lang="en-US" sz="2300" spc="-1" strike="noStrike">
              <a:solidFill>
                <a:srgbClr val="000000"/>
              </a:solidFill>
              <a:latin typeface="Arial"/>
            </a:endParaRPr>
          </a:p>
        </p:txBody>
      </p:sp>
      <p:sp>
        <p:nvSpPr>
          <p:cNvPr id="499" name="TextShape 2"/>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Subhead</a:t>
            </a:r>
            <a:endParaRPr b="0" lang="en-GB" sz="1500" spc="-1" strike="noStrike">
              <a:latin typeface="Arial"/>
            </a:endParaRPr>
          </a:p>
        </p:txBody>
      </p:sp>
      <p:pic>
        <p:nvPicPr>
          <p:cNvPr id="500" name="Media Placeholder 4" descr=""/>
          <p:cNvPicPr/>
          <p:nvPr/>
        </p:nvPicPr>
        <p:blipFill>
          <a:blip r:embed="rId1"/>
          <a:stretch/>
        </p:blipFill>
        <p:spPr>
          <a:xfrm>
            <a:off x="2630520" y="1876320"/>
            <a:ext cx="6744960" cy="378252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1"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Content Header</a:t>
            </a:r>
            <a:endParaRPr b="0" lang="en-US" sz="2300" spc="-1" strike="noStrike">
              <a:solidFill>
                <a:srgbClr val="000000"/>
              </a:solidFill>
              <a:latin typeface="Arial"/>
            </a:endParaRPr>
          </a:p>
        </p:txBody>
      </p:sp>
      <p:sp>
        <p:nvSpPr>
          <p:cNvPr id="502" name="TextShape 2"/>
          <p:cNvSpPr txBox="1"/>
          <p:nvPr/>
        </p:nvSpPr>
        <p:spPr>
          <a:xfrm>
            <a:off x="838080" y="1755720"/>
            <a:ext cx="4844520" cy="3130200"/>
          </a:xfrm>
          <a:prstGeom prst="rect">
            <a:avLst/>
          </a:prstGeom>
          <a:noFill/>
          <a:ln>
            <a:noFill/>
          </a:ln>
        </p:spPr>
        <p:txBody>
          <a:bodyPr/>
          <a:p>
            <a:pPr>
              <a:lnSpc>
                <a:spcPct val="90000"/>
              </a:lnSpc>
              <a:spcBef>
                <a:spcPts val="1001"/>
              </a:spcBef>
            </a:pPr>
            <a:r>
              <a:rPr b="0" lang="en-US" sz="1100" spc="-1" strike="noStrike">
                <a:solidFill>
                  <a:srgbClr val="000000"/>
                </a:solidFill>
                <a:latin typeface="Arial"/>
              </a:rPr>
              <a:t>Minctem qui alique nonsequ asinto temquam nullatur aut esto dolorunt as et verspita que pro ipsam sam que vid quiat landem fugit, cum nitem fugit fuga. Itassequam, cones sed que ped ulparum incid molut a incidel luptus ut as eate voles dit, qui il idit, ut vel idebitia se mod entempores ero occaeperum quam id modions equaeprat quam que dolorecatur, volore, </a:t>
            </a:r>
            <a:endParaRPr b="0" lang="en-US" sz="1100" spc="-1" strike="noStrike">
              <a:solidFill>
                <a:srgbClr val="f18b2d"/>
              </a:solidFill>
              <a:latin typeface="Arial"/>
            </a:endParaRPr>
          </a:p>
          <a:p>
            <a:pPr>
              <a:lnSpc>
                <a:spcPct val="90000"/>
              </a:lnSpc>
              <a:spcBef>
                <a:spcPts val="1001"/>
              </a:spcBef>
            </a:pPr>
            <a:r>
              <a:rPr b="0" lang="en-US" sz="1100" spc="-1" strike="noStrike">
                <a:solidFill>
                  <a:srgbClr val="000000"/>
                </a:solidFill>
                <a:latin typeface="Arial"/>
              </a:rPr>
              <a:t>aut et eos expla volenie nimillatur, odis volupta ssunt, et, si non pro to molupta turibus doluptat vero blabore peligname simos et odis conescim volorem poriatest, officiur. </a:t>
            </a:r>
            <a:endParaRPr b="0" lang="en-US" sz="1100" spc="-1" strike="noStrike">
              <a:solidFill>
                <a:srgbClr val="f18b2d"/>
              </a:solidFill>
              <a:latin typeface="Arial"/>
            </a:endParaRPr>
          </a:p>
          <a:p>
            <a:pPr>
              <a:lnSpc>
                <a:spcPct val="100000"/>
              </a:lnSpc>
            </a:pPr>
            <a:endParaRPr b="0" lang="en-US" sz="1100" spc="-1" strike="noStrike">
              <a:solidFill>
                <a:srgbClr val="f18b2d"/>
              </a:solidFill>
              <a:latin typeface="Arial"/>
            </a:endParaRPr>
          </a:p>
        </p:txBody>
      </p:sp>
      <p:sp>
        <p:nvSpPr>
          <p:cNvPr id="503" name="TextShape 3"/>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Subhead</a:t>
            </a:r>
            <a:endParaRPr b="0" lang="en-GB" sz="1500" spc="-1" strike="noStrike">
              <a:latin typeface="Arial"/>
            </a:endParaRPr>
          </a:p>
        </p:txBody>
      </p:sp>
      <p:pic>
        <p:nvPicPr>
          <p:cNvPr id="504" name="Chart Placeholder 5" descr=""/>
          <p:cNvPicPr/>
          <p:nvPr/>
        </p:nvPicPr>
        <p:blipFill>
          <a:blip r:embed="rId1"/>
          <a:srcRect l="43148" t="0" r="0" b="0"/>
          <a:stretch/>
        </p:blipFill>
        <p:spPr>
          <a:xfrm>
            <a:off x="7137360" y="1755720"/>
            <a:ext cx="3644640" cy="31302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831960" y="9360"/>
            <a:ext cx="10515240" cy="2852280"/>
          </a:xfrm>
          <a:prstGeom prst="rect">
            <a:avLst/>
          </a:prstGeom>
          <a:noFill/>
          <a:ln>
            <a:noFill/>
          </a:ln>
        </p:spPr>
        <p:txBody>
          <a:bodyPr anchor="b"/>
          <a:p>
            <a:pPr>
              <a:lnSpc>
                <a:spcPct val="90000"/>
              </a:lnSpc>
            </a:pPr>
            <a:r>
              <a:rPr b="0" lang="en-US" sz="4100" spc="-1" strike="noStrike">
                <a:solidFill>
                  <a:srgbClr val="0070c0"/>
                </a:solidFill>
                <a:latin typeface="Arial"/>
                <a:ea typeface="Arial"/>
              </a:rPr>
              <a:t>People are squishy</a:t>
            </a:r>
            <a:endParaRPr b="0" lang="en-US" sz="4100" spc="-1" strike="noStrike">
              <a:solidFill>
                <a:srgbClr val="000000"/>
              </a:solidFill>
              <a:latin typeface="Arial"/>
            </a:endParaRPr>
          </a:p>
        </p:txBody>
      </p:sp>
      <p:sp>
        <p:nvSpPr>
          <p:cNvPr id="432" name="TextShape 2"/>
          <p:cNvSpPr txBox="1"/>
          <p:nvPr/>
        </p:nvSpPr>
        <p:spPr>
          <a:xfrm>
            <a:off x="831960" y="2889360"/>
            <a:ext cx="10515240" cy="1499760"/>
          </a:xfrm>
          <a:prstGeom prst="rect">
            <a:avLst/>
          </a:prstGeom>
          <a:noFill/>
          <a:ln>
            <a:noFill/>
          </a:ln>
        </p:spPr>
        <p:txBody>
          <a:bodyPr/>
          <a:p>
            <a:pPr>
              <a:lnSpc>
                <a:spcPct val="90000"/>
              </a:lnSpc>
              <a:spcBef>
                <a:spcPts val="1001"/>
              </a:spcBef>
            </a:pPr>
            <a:r>
              <a:rPr b="0" lang="en-US" sz="2500" spc="-1" strike="noStrike">
                <a:solidFill>
                  <a:srgbClr val="f18b2d"/>
                </a:solidFill>
                <a:latin typeface="Arial"/>
              </a:rPr>
              <a:t>Also, you’re not the centre of the universe</a:t>
            </a:r>
            <a:endParaRPr b="0" lang="en-US" sz="2500" spc="-1" strike="noStrike">
              <a:solidFill>
                <a:srgbClr val="f18b2d"/>
              </a:solid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What it’s not</a:t>
            </a:r>
            <a:endParaRPr b="0" lang="en-US" sz="2300" spc="-1" strike="noStrike">
              <a:solidFill>
                <a:srgbClr val="000000"/>
              </a:solidFill>
              <a:latin typeface="Arial"/>
            </a:endParaRPr>
          </a:p>
        </p:txBody>
      </p:sp>
      <p:sp>
        <p:nvSpPr>
          <p:cNvPr id="434" name="TextShape 2"/>
          <p:cNvSpPr txBox="1"/>
          <p:nvPr/>
        </p:nvSpPr>
        <p:spPr>
          <a:xfrm>
            <a:off x="838080" y="1755720"/>
            <a:ext cx="10532880" cy="3130200"/>
          </a:xfrm>
          <a:prstGeom prst="rect">
            <a:avLst/>
          </a:prstGeom>
          <a:noFill/>
          <a:ln>
            <a:noFill/>
          </a:ln>
        </p:spPr>
        <p:txBody>
          <a:bodyPr/>
          <a:p>
            <a:pPr>
              <a:lnSpc>
                <a:spcPct val="100000"/>
              </a:lnSpc>
            </a:pPr>
            <a:endParaRPr b="0" lang="en-US" sz="2800" spc="-1" strike="noStrike">
              <a:solidFill>
                <a:srgbClr val="f18b2d"/>
              </a:solidFill>
              <a:latin typeface="Arial"/>
            </a:endParaRPr>
          </a:p>
          <a:p>
            <a:pPr>
              <a:lnSpc>
                <a:spcPct val="100000"/>
              </a:lnSpc>
            </a:pPr>
            <a:endParaRPr b="0" lang="en-US" sz="2800" spc="-1" strike="noStrike">
              <a:solidFill>
                <a:srgbClr val="f18b2d"/>
              </a:solidFill>
              <a:latin typeface="Arial"/>
            </a:endParaRPr>
          </a:p>
        </p:txBody>
      </p:sp>
      <p:sp>
        <p:nvSpPr>
          <p:cNvPr id="435" name="TextShape 3"/>
          <p:cNvSpPr txBox="1"/>
          <p:nvPr/>
        </p:nvSpPr>
        <p:spPr>
          <a:xfrm>
            <a:off x="838080" y="1144440"/>
            <a:ext cx="10515240" cy="610920"/>
          </a:xfrm>
          <a:prstGeom prst="rect">
            <a:avLst/>
          </a:prstGeom>
          <a:noFill/>
          <a:ln>
            <a:noFill/>
          </a:ln>
        </p:spPr>
        <p:txBody>
          <a:bodyPr/>
          <a:p>
            <a:pPr algn="ctr"/>
            <a:endParaRPr b="0" lang="en-GB" sz="3200" spc="-1" strike="noStrike">
              <a:latin typeface="Arial"/>
            </a:endParaRPr>
          </a:p>
        </p:txBody>
      </p:sp>
      <p:pic>
        <p:nvPicPr>
          <p:cNvPr id="436" name="" descr=""/>
          <p:cNvPicPr/>
          <p:nvPr/>
        </p:nvPicPr>
        <p:blipFill>
          <a:blip r:embed="rId1"/>
          <a:stretch/>
        </p:blipFill>
        <p:spPr>
          <a:xfrm>
            <a:off x="2424600" y="1656000"/>
            <a:ext cx="7439400" cy="418464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The crux</a:t>
            </a:r>
            <a:endParaRPr b="0" lang="en-US" sz="2300" spc="-1" strike="noStrike">
              <a:solidFill>
                <a:srgbClr val="000000"/>
              </a:solidFill>
              <a:latin typeface="Arial"/>
            </a:endParaRPr>
          </a:p>
        </p:txBody>
      </p:sp>
      <p:pic>
        <p:nvPicPr>
          <p:cNvPr id="438" name="" descr=""/>
          <p:cNvPicPr/>
          <p:nvPr/>
        </p:nvPicPr>
        <p:blipFill>
          <a:blip r:embed="rId1"/>
          <a:stretch/>
        </p:blipFill>
        <p:spPr>
          <a:xfrm>
            <a:off x="1728000" y="1296000"/>
            <a:ext cx="8640000" cy="48222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Way back when</a:t>
            </a:r>
            <a:endParaRPr b="0" lang="en-US" sz="2300" spc="-1" strike="noStrike">
              <a:solidFill>
                <a:srgbClr val="000000"/>
              </a:solidFill>
              <a:latin typeface="Arial"/>
            </a:endParaRPr>
          </a:p>
        </p:txBody>
      </p:sp>
      <p:pic>
        <p:nvPicPr>
          <p:cNvPr id="440" name="" descr=""/>
          <p:cNvPicPr/>
          <p:nvPr/>
        </p:nvPicPr>
        <p:blipFill>
          <a:blip r:embed="rId1"/>
          <a:stretch/>
        </p:blipFill>
        <p:spPr>
          <a:xfrm>
            <a:off x="4032000" y="1242360"/>
            <a:ext cx="4445640" cy="444564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Weren’t you already doing Agile?</a:t>
            </a:r>
            <a:endParaRPr b="0" lang="en-US" sz="2300" spc="-1" strike="noStrike">
              <a:solidFill>
                <a:srgbClr val="000000"/>
              </a:solidFill>
              <a:latin typeface="Arial"/>
            </a:endParaRPr>
          </a:p>
        </p:txBody>
      </p:sp>
      <p:pic>
        <p:nvPicPr>
          <p:cNvPr id="442" name="" descr=""/>
          <p:cNvPicPr/>
          <p:nvPr/>
        </p:nvPicPr>
        <p:blipFill>
          <a:blip r:embed="rId1"/>
          <a:stretch/>
        </p:blipFill>
        <p:spPr>
          <a:xfrm>
            <a:off x="2550600" y="1368000"/>
            <a:ext cx="7097400" cy="425844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Who’s involved?</a:t>
            </a:r>
            <a:endParaRPr b="0" lang="en-US" sz="2300" spc="-1" strike="noStrike">
              <a:solidFill>
                <a:srgbClr val="000000"/>
              </a:solidFill>
              <a:latin typeface="Arial"/>
            </a:endParaRPr>
          </a:p>
        </p:txBody>
      </p:sp>
      <p:sp>
        <p:nvSpPr>
          <p:cNvPr id="444" name="TextShape 2"/>
          <p:cNvSpPr txBox="1"/>
          <p:nvPr/>
        </p:nvSpPr>
        <p:spPr>
          <a:xfrm>
            <a:off x="838080" y="1755720"/>
            <a:ext cx="4844520" cy="3130200"/>
          </a:xfrm>
          <a:prstGeom prst="rect">
            <a:avLst/>
          </a:prstGeom>
          <a:noFill/>
          <a:ln>
            <a:noFill/>
          </a:ln>
        </p:spPr>
        <p:txBody>
          <a:bodyPr/>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Cyber Security</a:t>
            </a:r>
            <a:endParaRPr b="0" lang="en-US" sz="2800" spc="-1" strike="noStrike">
              <a:solidFill>
                <a:srgbClr val="f18b2d"/>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Dev</a:t>
            </a:r>
            <a:endParaRPr b="0" lang="en-US" sz="2800" spc="-1" strike="noStrike">
              <a:solidFill>
                <a:srgbClr val="f18b2d"/>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Ops</a:t>
            </a:r>
            <a:endParaRPr b="0" lang="en-US" sz="2800" spc="-1" strike="noStrike">
              <a:solidFill>
                <a:srgbClr val="f18b2d"/>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Change Management</a:t>
            </a:r>
            <a:endParaRPr b="0" lang="en-US" sz="2800" spc="-1" strike="noStrike">
              <a:solidFill>
                <a:srgbClr val="f18b2d"/>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Infrastructure</a:t>
            </a:r>
            <a:endParaRPr b="0" lang="en-US" sz="2800" spc="-1" strike="noStrike">
              <a:solidFill>
                <a:srgbClr val="f18b2d"/>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DBAs</a:t>
            </a:r>
            <a:endParaRPr b="0" lang="en-US" sz="2800" spc="-1" strike="noStrike">
              <a:solidFill>
                <a:srgbClr val="f18b2d"/>
              </a:solidFill>
              <a:latin typeface="Arial"/>
            </a:endParaRPr>
          </a:p>
          <a:p>
            <a:pPr marL="432000" indent="-324000">
              <a:spcBef>
                <a:spcPts val="1417"/>
              </a:spcBef>
              <a:buClr>
                <a:srgbClr val="000000"/>
              </a:buClr>
              <a:buSzPct val="45000"/>
              <a:buFont typeface="Wingdings" charset="2"/>
              <a:buChar char=""/>
            </a:pPr>
            <a:r>
              <a:rPr b="0" lang="en-US" sz="2800" spc="-1" strike="noStrike">
                <a:solidFill>
                  <a:srgbClr val="f18b2d"/>
                </a:solidFill>
                <a:latin typeface="Arial"/>
              </a:rPr>
              <a:t>SREs</a:t>
            </a:r>
            <a:endParaRPr b="0" lang="en-US" sz="2800" spc="-1" strike="noStrike">
              <a:solidFill>
                <a:srgbClr val="f18b2d"/>
              </a:solidFill>
              <a:latin typeface="Arial"/>
            </a:endParaRPr>
          </a:p>
        </p:txBody>
      </p:sp>
      <p:sp>
        <p:nvSpPr>
          <p:cNvPr id="445" name="TextShape 3"/>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What makes a team?</a:t>
            </a:r>
            <a:endParaRPr b="0" lang="en-GB" sz="1500" spc="-1" strike="noStrike">
              <a:latin typeface="Arial"/>
            </a:endParaRPr>
          </a:p>
        </p:txBody>
      </p:sp>
      <p:pic>
        <p:nvPicPr>
          <p:cNvPr id="446" name="" descr=""/>
          <p:cNvPicPr/>
          <p:nvPr/>
        </p:nvPicPr>
        <p:blipFill>
          <a:blip r:embed="rId1"/>
          <a:stretch/>
        </p:blipFill>
        <p:spPr>
          <a:xfrm>
            <a:off x="5976000" y="987120"/>
            <a:ext cx="4876560" cy="462888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Shape 1"/>
          <p:cNvSpPr txBox="1"/>
          <p:nvPr/>
        </p:nvSpPr>
        <p:spPr>
          <a:xfrm>
            <a:off x="838080" y="465120"/>
            <a:ext cx="10515240" cy="678960"/>
          </a:xfrm>
          <a:prstGeom prst="rect">
            <a:avLst/>
          </a:prstGeom>
          <a:noFill/>
          <a:ln>
            <a:noFill/>
          </a:ln>
        </p:spPr>
        <p:txBody>
          <a:bodyPr anchor="b"/>
          <a:p>
            <a:pPr>
              <a:lnSpc>
                <a:spcPct val="90000"/>
              </a:lnSpc>
            </a:pPr>
            <a:r>
              <a:rPr b="0" lang="en-US" sz="2300" spc="-1" strike="noStrike">
                <a:solidFill>
                  <a:srgbClr val="0070c0"/>
                </a:solidFill>
                <a:latin typeface="Arial"/>
                <a:ea typeface="Arial"/>
              </a:rPr>
              <a:t>Beware Cargo Cult</a:t>
            </a:r>
            <a:endParaRPr b="0" lang="en-US" sz="2300" spc="-1" strike="noStrike">
              <a:solidFill>
                <a:srgbClr val="000000"/>
              </a:solidFill>
              <a:latin typeface="Arial"/>
            </a:endParaRPr>
          </a:p>
        </p:txBody>
      </p:sp>
      <p:sp>
        <p:nvSpPr>
          <p:cNvPr id="448" name="TextShape 2"/>
          <p:cNvSpPr txBox="1"/>
          <p:nvPr/>
        </p:nvSpPr>
        <p:spPr>
          <a:xfrm>
            <a:off x="838080" y="1144440"/>
            <a:ext cx="10515240" cy="610920"/>
          </a:xfrm>
          <a:prstGeom prst="rect">
            <a:avLst/>
          </a:prstGeom>
          <a:noFill/>
          <a:ln>
            <a:noFill/>
          </a:ln>
        </p:spPr>
        <p:txBody>
          <a:bodyPr/>
          <a:p>
            <a:pPr>
              <a:lnSpc>
                <a:spcPct val="90000"/>
              </a:lnSpc>
              <a:spcBef>
                <a:spcPts val="1001"/>
              </a:spcBef>
            </a:pPr>
            <a:r>
              <a:rPr b="0" lang="en-GB" sz="1500" spc="-1" strike="noStrike">
                <a:solidFill>
                  <a:srgbClr val="f18b2d"/>
                </a:solidFill>
                <a:latin typeface="Arial"/>
              </a:rPr>
              <a:t>Ceremonies == Agile</a:t>
            </a:r>
            <a:endParaRPr b="0" lang="en-GB" sz="1500" spc="-1" strike="noStrike">
              <a:latin typeface="Arial"/>
            </a:endParaRPr>
          </a:p>
        </p:txBody>
      </p:sp>
      <p:pic>
        <p:nvPicPr>
          <p:cNvPr id="449" name="" descr=""/>
          <p:cNvPicPr/>
          <p:nvPr/>
        </p:nvPicPr>
        <p:blipFill>
          <a:blip r:embed="rId1"/>
          <a:stretch/>
        </p:blipFill>
        <p:spPr>
          <a:xfrm>
            <a:off x="3041280" y="1386720"/>
            <a:ext cx="6095520" cy="44193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715</TotalTime>
  <Application>LibreOffice/6.0.6.2$Linux_X86_64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2017-08-31T16:22:35Z</dcterms:created>
  <dc:creator>Microsoft Office User</dc:creator>
  <dc:description/>
  <dc:language>en-GB</dc:language>
  <cp:lastModifiedBy/>
  <dcterms:modified xsi:type="dcterms:W3CDTF">2018-11-20T15:53:09Z</dcterms:modified>
  <cp:revision>31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11</vt:i4>
  </property>
</Properties>
</file>